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69" r:id="rId3"/>
    <p:sldId id="370" r:id="rId4"/>
    <p:sldId id="385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0" r:id="rId14"/>
    <p:sldId id="392" r:id="rId15"/>
    <p:sldId id="379" r:id="rId16"/>
    <p:sldId id="381" r:id="rId17"/>
    <p:sldId id="382" r:id="rId18"/>
    <p:sldId id="383" r:id="rId19"/>
    <p:sldId id="384" r:id="rId20"/>
    <p:sldId id="386" r:id="rId21"/>
    <p:sldId id="387" r:id="rId22"/>
    <p:sldId id="388" r:id="rId23"/>
    <p:sldId id="389" r:id="rId24"/>
    <p:sldId id="390" r:id="rId25"/>
    <p:sldId id="391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MVC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5770926" cy="453650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08" y="4280497"/>
            <a:ext cx="3691513" cy="142697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49144" y="5229200"/>
            <a:ext cx="1800200" cy="36004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9390"/>
            <a:ext cx="7859727" cy="453189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78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628800"/>
            <a:ext cx="6552727" cy="365507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20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0" y="1052736"/>
            <a:ext cx="91450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커맨드</a:t>
            </a:r>
            <a:r>
              <a:rPr lang="en-US" altLang="ko-KR" sz="2000" b="1" dirty="0"/>
              <a:t>(command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컨트롤러가 브라우저로부터 어떤 요청을 받았는지 알아내고 그 요청에 대해 해당하는 모델을 선택하여 작업을 요청해야 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이역할을</a:t>
            </a:r>
            <a:r>
              <a:rPr lang="ko-KR" altLang="en-US" dirty="0" smtClean="0"/>
              <a:t> 하는 방법을 커맨드 패턴이라 한다</a:t>
            </a:r>
            <a:endParaRPr lang="en-US" altLang="ko-KR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2362429"/>
            <a:ext cx="6552728" cy="4086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http://localhost:8080/MemberInfo/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member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/listMember.do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2852936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C00000"/>
                </a:solidFill>
              </a:rPr>
              <a:t>member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첫 번째 단계의 요청은 회원 기능을 의미한다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/listMember.do: </a:t>
            </a:r>
            <a:r>
              <a:rPr lang="ko-KR" altLang="en-US" dirty="0" smtClean="0"/>
              <a:t>두 번째 단계의 요청은 회원 기능 중 회원 조</a:t>
            </a:r>
            <a:r>
              <a:rPr lang="ko-KR" altLang="en-US" dirty="0"/>
              <a:t>회</a:t>
            </a:r>
            <a:r>
              <a:rPr lang="ko-KR" altLang="en-US" dirty="0" smtClean="0"/>
              <a:t> 기능을 의미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568" y="3794234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회원 정보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브라우저에서 </a:t>
            </a:r>
            <a:r>
              <a:rPr lang="en-US" altLang="ko-KR" sz="1600" dirty="0" smtClean="0"/>
              <a:t>/member/addMember.do</a:t>
            </a:r>
            <a:r>
              <a:rPr lang="ko-KR" altLang="en-US" sz="1600" dirty="0" smtClean="0"/>
              <a:t>로 서버에 요청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MemberController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getPathInfo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이용해 요청명인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를 받아옴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/>
              <a:t>요청명에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MemberDAO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문으로 테이블에 회원 정보를 추가한다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1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MemberController.java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0" y="1556792"/>
            <a:ext cx="8783930" cy="324730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MemberController.java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700808"/>
            <a:ext cx="8712968" cy="256604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8"/>
          <a:stretch/>
        </p:blipFill>
        <p:spPr>
          <a:xfrm>
            <a:off x="4780201" y="4581128"/>
            <a:ext cx="4680520" cy="132246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5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MemberController.java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17" y="1556792"/>
            <a:ext cx="7453006" cy="41685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5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MemberController.java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7350542" cy="462465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79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MemberController.java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576208"/>
            <a:ext cx="8197528" cy="333208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listMember.jsp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52846"/>
            <a:ext cx="6565391" cy="478446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83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782697" y="1703131"/>
            <a:ext cx="3898495" cy="1270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MVC </a:t>
            </a:r>
            <a:r>
              <a:rPr lang="ko-KR" altLang="en-US" sz="2000" b="1" dirty="0" smtClean="0"/>
              <a:t>구성 요소와 기능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14" name="원통 13"/>
          <p:cNvSpPr/>
          <p:nvPr/>
        </p:nvSpPr>
        <p:spPr>
          <a:xfrm>
            <a:off x="7215096" y="1775138"/>
            <a:ext cx="1698344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5" y="1919154"/>
            <a:ext cx="1440160" cy="576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52800" y="1775138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컨트롤</a:t>
            </a:r>
            <a:r>
              <a:rPr lang="ko-KR" altLang="en-US" sz="1400" dirty="0">
                <a:solidFill>
                  <a:schemeClr val="tx1"/>
                </a:solidFill>
              </a:rPr>
              <a:t>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5344" y="2495218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37051" y="1847147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델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626621" y="2135178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378714" y="2195953"/>
            <a:ext cx="774086" cy="223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60713" y="2063170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8945" y="1991162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626621" y="1991162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790678" y="2207186"/>
            <a:ext cx="0" cy="28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58569" y="24425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웹서버</a:t>
            </a:r>
            <a:endParaRPr lang="ko-KR" altLang="en-US" sz="16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452925" y="2135178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31868" y="177513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요청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1868" y="23540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응답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8555" y="2999274"/>
            <a:ext cx="8280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Controller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컨트롤러의 역할을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클라이언트의 요청을 분석한다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요청에 대해서 필요한 모델을 호출한다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보여주기 위해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를 선택한다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38555" y="4439434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데이터베이스 연동과 같은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수행한다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DTO(VO)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DAO</a:t>
            </a:r>
            <a:r>
              <a:rPr lang="ko-KR" altLang="en-US" sz="1600" dirty="0" smtClean="0"/>
              <a:t>클래스로 이루어져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8555" y="5375538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View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화면 기능을 담당한다</a:t>
            </a:r>
            <a:r>
              <a:rPr lang="en-US" altLang="ko-KR" sz="1600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화면에 표시한다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listMember.jsp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10" y="1452822"/>
            <a:ext cx="6456945" cy="478449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listMember.jsp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5" y="1556792"/>
            <a:ext cx="9015539" cy="417646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4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memberForm.jsp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7" y="1493982"/>
            <a:ext cx="8308027" cy="450715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memberForm.jsp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3694"/>
            <a:ext cx="6450212" cy="47006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updateMemberForm.jsp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506526"/>
            <a:ext cx="8851090" cy="432043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01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updateMemberForm.jsp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3" y="1556792"/>
            <a:ext cx="8796396" cy="463734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44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정보 조회 및 가입 화면 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772816"/>
            <a:ext cx="5326462" cy="2946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14" y="2852936"/>
            <a:ext cx="3429498" cy="237626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정보 수정 및 삭제 화면 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44824"/>
            <a:ext cx="4145108" cy="31683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2" t="1066" r="19290" b="71660"/>
          <a:stretch/>
        </p:blipFill>
        <p:spPr>
          <a:xfrm>
            <a:off x="5260672" y="2379744"/>
            <a:ext cx="3892007" cy="97724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110" y="3675888"/>
            <a:ext cx="3892007" cy="11060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b="1" dirty="0" smtClean="0"/>
              <a:t>   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HR DB &gt;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48880"/>
            <a:ext cx="5184576" cy="32456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268744"/>
            <a:ext cx="2209992" cy="4732430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5517232"/>
            <a:ext cx="2108692" cy="288032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프로젝트 이름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MemberInfo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00808"/>
            <a:ext cx="2469094" cy="8839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584805"/>
            <a:ext cx="2469094" cy="260626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28745" y="2852936"/>
            <a:ext cx="2108692" cy="576064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85" y="2209102"/>
            <a:ext cx="2895779" cy="308342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67" y="2708920"/>
            <a:ext cx="3212005" cy="284309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484185" y="1801988"/>
            <a:ext cx="144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Member.java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4" y="1556792"/>
            <a:ext cx="6552728" cy="30963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258519"/>
            <a:ext cx="3697700" cy="165727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95" y="3573016"/>
            <a:ext cx="2907598" cy="268205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65406"/>
            <a:ext cx="7010330" cy="48512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36" y="1442566"/>
            <a:ext cx="5311772" cy="463367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32" y="3933056"/>
            <a:ext cx="3864306" cy="147921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65161" y="4941168"/>
            <a:ext cx="1800200" cy="36004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10823</TotalTime>
  <Words>463</Words>
  <Application>Microsoft Office PowerPoint</Application>
  <PresentationFormat>A4 용지(210x297mm)</PresentationFormat>
  <Paragraphs>106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687</cp:revision>
  <dcterms:created xsi:type="dcterms:W3CDTF">2019-03-04T02:36:55Z</dcterms:created>
  <dcterms:modified xsi:type="dcterms:W3CDTF">2023-06-05T06:18:29Z</dcterms:modified>
</cp:coreProperties>
</file>