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417" r:id="rId3"/>
    <p:sldId id="437" r:id="rId4"/>
    <p:sldId id="484" r:id="rId5"/>
    <p:sldId id="482" r:id="rId6"/>
    <p:sldId id="483" r:id="rId7"/>
    <p:sldId id="481" r:id="rId8"/>
    <p:sldId id="457" r:id="rId9"/>
    <p:sldId id="456" r:id="rId10"/>
    <p:sldId id="455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80" r:id="rId31"/>
    <p:sldId id="478" r:id="rId32"/>
    <p:sldId id="479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tx1"/>
                </a:solidFill>
              </a:rPr>
              <a:t>플라스크 프로젝트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커뮤니티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49" y="1523835"/>
            <a:ext cx="7856901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78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323455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19960" y="220486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8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9277863" cy="41990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19960" y="220486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6782476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5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51166"/>
            <a:ext cx="8108409" cy="53021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start_app.py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412776"/>
            <a:ext cx="8588484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07909" y="1772816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11747"/>
            <a:ext cx="7111629" cy="52513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7344816" cy="5305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247648"/>
            <a:ext cx="8314140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7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9" y="1554317"/>
            <a:ext cx="8558002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909701" y="1700808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9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 커뮤니티 사이트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04482"/>
            <a:ext cx="6177104" cy="50344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2" y="1268760"/>
            <a:ext cx="7962451" cy="52723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8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76" y="1234534"/>
            <a:ext cx="6782939" cy="5401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8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4" y="1229808"/>
            <a:ext cx="8320540" cy="5223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4" y="1196752"/>
            <a:ext cx="8329382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6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63531" y="1412776"/>
            <a:ext cx="1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style</a:t>
            </a:r>
            <a:r>
              <a:rPr lang="en-US" altLang="ko-KR" dirty="0" smtClean="0"/>
              <a:t>.css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32" y="1246448"/>
            <a:ext cx="696909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6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6195597" cy="49762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5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8154909" cy="49307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493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riting.html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89" y="1196752"/>
            <a:ext cx="5328592" cy="5369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8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340768"/>
            <a:ext cx="8523363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097349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detail.html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772816"/>
            <a:ext cx="9129464" cy="274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6697695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79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484784"/>
            <a:ext cx="4365014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1844824"/>
            <a:ext cx="4182020" cy="3331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8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12776"/>
            <a:ext cx="9320068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5567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2" y="2064902"/>
            <a:ext cx="7788315" cy="2728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1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68760"/>
            <a:ext cx="7252637" cy="5248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7254869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96752"/>
            <a:ext cx="5806943" cy="5067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29264" y="141277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dbconn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68760"/>
            <a:ext cx="761111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7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3" y="1412776"/>
            <a:ext cx="7734970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커뮤니티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4" y="1369368"/>
            <a:ext cx="885392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07909" y="1484784"/>
            <a:ext cx="20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oardlist.html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9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184</Words>
  <Application>Microsoft Office PowerPoint</Application>
  <PresentationFormat>A4 용지(210x297mm)</PresentationFormat>
  <Paragraphs>87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휴먼엑스포</vt:lpstr>
      <vt:lpstr>Arial</vt:lpstr>
      <vt:lpstr>Office 테마</vt:lpstr>
      <vt:lpstr>플라스크 프로젝트 – 회원 커뮤니티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  <vt:lpstr> 회원 커뮤니티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425</cp:revision>
  <dcterms:created xsi:type="dcterms:W3CDTF">2019-03-04T02:36:55Z</dcterms:created>
  <dcterms:modified xsi:type="dcterms:W3CDTF">2023-05-09T22:51:05Z</dcterms:modified>
</cp:coreProperties>
</file>