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400" r:id="rId19"/>
    <p:sldId id="382" r:id="rId20"/>
    <p:sldId id="383" r:id="rId21"/>
    <p:sldId id="395" r:id="rId22"/>
    <p:sldId id="385" r:id="rId23"/>
    <p:sldId id="401" r:id="rId24"/>
    <p:sldId id="389" r:id="rId25"/>
    <p:sldId id="409" r:id="rId26"/>
    <p:sldId id="386" r:id="rId27"/>
    <p:sldId id="369" r:id="rId28"/>
    <p:sldId id="370" r:id="rId29"/>
    <p:sldId id="394" r:id="rId30"/>
    <p:sldId id="363" r:id="rId31"/>
    <p:sldId id="364" r:id="rId32"/>
    <p:sldId id="366" r:id="rId33"/>
    <p:sldId id="410" r:id="rId34"/>
    <p:sldId id="411" r:id="rId35"/>
    <p:sldId id="412" r:id="rId36"/>
    <p:sldId id="365" r:id="rId37"/>
    <p:sldId id="402" r:id="rId38"/>
    <p:sldId id="408" r:id="rId39"/>
    <p:sldId id="403" r:id="rId40"/>
    <p:sldId id="404" r:id="rId41"/>
    <p:sldId id="405" r:id="rId42"/>
    <p:sldId id="406" r:id="rId43"/>
    <p:sldId id="40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smtClean="0"/>
              <a:t>조건식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[ORDER BY </a:t>
            </a:r>
            <a:r>
              <a:rPr lang="ko-KR" altLang="en-US" sz="1600" dirty="0" err="1" smtClean="0"/>
              <a:t>칼럼명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5616624" cy="184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84" y="3991126"/>
            <a:ext cx="2141406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5139179" cy="1521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8" y="2204864"/>
            <a:ext cx="6328453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293095"/>
            <a:ext cx="1762172" cy="1089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3853" y="1426226"/>
            <a:ext cx="544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집계 함수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SUM()</a:t>
            </a:r>
            <a:r>
              <a:rPr lang="ko-KR" altLang="en-US" sz="1600" dirty="0" smtClean="0"/>
              <a:t>를 사용할 때는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절을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1268760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55272"/>
            <a:ext cx="5391003" cy="1711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4" y="4005064"/>
            <a:ext cx="5464013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5"/>
          <a:stretch/>
        </p:blipFill>
        <p:spPr>
          <a:xfrm>
            <a:off x="5726767" y="4941168"/>
            <a:ext cx="2810504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6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(+) JOIN : ORACLE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</a:t>
            </a:r>
            <a:r>
              <a:rPr lang="en-US" altLang="ko-KR" b="1" dirty="0" smtClean="0"/>
              <a:t>JOIN – ANSI SQL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981480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2996952"/>
            <a:ext cx="29404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C00000"/>
                </a:solidFill>
              </a:rPr>
              <a:t>WHERE </a:t>
            </a:r>
            <a:r>
              <a:rPr lang="ko-KR" altLang="en-US" dirty="0">
                <a:solidFill>
                  <a:srgbClr val="C00000"/>
                </a:solidFill>
              </a:rPr>
              <a:t>절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인라인 뷰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스칼라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43" y="460891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012616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32702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253655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52844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하나인 경우로</a:t>
            </a:r>
            <a:r>
              <a:rPr lang="en-US" altLang="ko-KR" sz="1600" dirty="0"/>
              <a:t> ( =, &gt;, &lt;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비교 연산자를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7618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95676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50" y="4437112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5875432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26" y="3946571"/>
            <a:ext cx="2743438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15" y="2220564"/>
            <a:ext cx="1938221" cy="1363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698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97671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99620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52844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여러 개인 경우로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 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4" y="1806892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5" y="3139840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329047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06" y="2515255"/>
            <a:ext cx="5151566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9"/>
          <a:stretch/>
        </p:blipFill>
        <p:spPr>
          <a:xfrm>
            <a:off x="4325144" y="3934466"/>
            <a:ext cx="4104456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>
                <a:solidFill>
                  <a:srgbClr val="C00000"/>
                </a:solidFill>
              </a:rPr>
              <a:t>단일행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단일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>
                <a:solidFill>
                  <a:srgbClr val="C00000"/>
                </a:solidFill>
              </a:rPr>
              <a:t>열 만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스칼라 값으로 반환한다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결과값이 다중 행이거나 </a:t>
            </a:r>
            <a:r>
              <a:rPr lang="ko-KR" altLang="en-US" sz="1600" dirty="0" err="1" smtClean="0"/>
              <a:t>다중열이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에러를 출력한다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9492"/>
            <a:ext cx="6294665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74409"/>
            <a:ext cx="5494496" cy="1531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906046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264183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340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4596096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85876"/>
            <a:ext cx="1874682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223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4740051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8"/>
            <a:ext cx="2530059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788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 smtClean="0"/>
              <a:t>게시판 테이블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16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시퀀스 </a:t>
            </a:r>
            <a:r>
              <a:rPr lang="en-US" altLang="ko-KR" dirty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Sequence(</a:t>
            </a:r>
            <a:r>
              <a:rPr lang="ko-KR" altLang="en-US" sz="1800" b="1" dirty="0"/>
              <a:t>시퀀스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CREATE 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자동순번을 반환하는 데이터베이스 객체이다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ko-KR" altLang="en-US" sz="1600" dirty="0" smtClean="0"/>
              <a:t>사원 테이블의 </a:t>
            </a:r>
            <a:r>
              <a:rPr lang="ko-KR" altLang="en-US" sz="1600" dirty="0" err="1"/>
              <a:t>사번은</a:t>
            </a:r>
            <a:r>
              <a:rPr lang="ko-KR" altLang="en-US" sz="1600" dirty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206</a:t>
            </a:r>
            <a:r>
              <a:rPr lang="ko-KR" altLang="en-US" sz="1600" dirty="0" err="1"/>
              <a:t>까지인데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신입사원이 들어온다면 </a:t>
            </a:r>
            <a:r>
              <a:rPr lang="en-US" altLang="ko-KR" sz="1600" dirty="0"/>
              <a:t>206</a:t>
            </a:r>
            <a:r>
              <a:rPr lang="ko-KR" altLang="en-US" sz="1600" dirty="0"/>
              <a:t>다음인 </a:t>
            </a:r>
            <a:r>
              <a:rPr lang="en-US" altLang="ko-KR" sz="1600" dirty="0"/>
              <a:t>207</a:t>
            </a:r>
            <a:r>
              <a:rPr lang="ko-KR" altLang="en-US" sz="1600" dirty="0"/>
              <a:t>번부터 생성될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207</a:t>
            </a:r>
            <a:r>
              <a:rPr lang="ko-KR" altLang="en-US" sz="1600" dirty="0"/>
              <a:t>이란 숫자를 얻으려면 기존 사원번호 중 최대값을 구해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mySeq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생성함</a:t>
            </a:r>
          </a:p>
        </p:txBody>
      </p:sp>
    </p:spTree>
    <p:extLst>
      <p:ext uri="{BB962C8B-B14F-4D97-AF65-F5344CB8AC3E}">
        <p14:creationId xmlns:p14="http://schemas.microsoft.com/office/powerpoint/2010/main" val="4090387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75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259632" y="5256827"/>
            <a:ext cx="5544616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5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256486" y="3789040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87624" y="159346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결과에 대해서 논리적인 일련번호를 부여한다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조회되는 행 수를 제한할 때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사용해서 페이지 단위 출력을 위해서는 인라인 뷰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 사용해야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7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 – </a:t>
            </a:r>
            <a:r>
              <a:rPr lang="ko-KR" altLang="en-US" sz="2000" b="1" dirty="0" smtClean="0"/>
              <a:t>페이지 처리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5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</a:t>
            </a:r>
            <a:r>
              <a:rPr lang="ko-KR" altLang="en-US" sz="1600" dirty="0" smtClean="0"/>
              <a:t>유일한 값이다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ROWID</a:t>
            </a:r>
            <a:r>
              <a:rPr lang="ko-KR" altLang="en-US" sz="1600" dirty="0" smtClean="0"/>
              <a:t>를 통해서 데이터가 어떤 데이터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블록에 저장되어 있는지 알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오브젝트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 </a:t>
            </a:r>
            <a:r>
              <a:rPr lang="ko-KR" altLang="en-US" sz="1600" dirty="0" err="1" smtClean="0"/>
              <a:t>파일번호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번호를 구성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78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1277</Words>
  <Application>Microsoft Office PowerPoint</Application>
  <PresentationFormat>화면 슬라이드 쇼(4:3)</PresentationFormat>
  <Paragraphs>238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뷰(view)</vt:lpstr>
      <vt:lpstr>  뷰(view)</vt:lpstr>
      <vt:lpstr>  뷰(view)</vt:lpstr>
      <vt:lpstr>  게시판 테이블 생성</vt:lpstr>
      <vt:lpstr>  시퀀스 - SEQUENCE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320</cp:revision>
  <dcterms:created xsi:type="dcterms:W3CDTF">2019-03-04T02:36:55Z</dcterms:created>
  <dcterms:modified xsi:type="dcterms:W3CDTF">2023-05-01T20:21:42Z</dcterms:modified>
</cp:coreProperties>
</file>