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05" r:id="rId3"/>
    <p:sldId id="341" r:id="rId4"/>
    <p:sldId id="374" r:id="rId5"/>
    <p:sldId id="375" r:id="rId6"/>
    <p:sldId id="332" r:id="rId7"/>
    <p:sldId id="376" r:id="rId8"/>
    <p:sldId id="393" r:id="rId9"/>
    <p:sldId id="377" r:id="rId10"/>
    <p:sldId id="392" r:id="rId11"/>
    <p:sldId id="394" r:id="rId12"/>
    <p:sldId id="395" r:id="rId13"/>
    <p:sldId id="396" r:id="rId14"/>
    <p:sldId id="346" r:id="rId15"/>
    <p:sldId id="380" r:id="rId16"/>
    <p:sldId id="381" r:id="rId17"/>
    <p:sldId id="382" r:id="rId18"/>
    <p:sldId id="383" r:id="rId19"/>
    <p:sldId id="384" r:id="rId20"/>
    <p:sldId id="410" r:id="rId21"/>
    <p:sldId id="411" r:id="rId22"/>
    <p:sldId id="412" r:id="rId23"/>
    <p:sldId id="417" r:id="rId24"/>
    <p:sldId id="413" r:id="rId25"/>
    <p:sldId id="414" r:id="rId26"/>
    <p:sldId id="415" r:id="rId27"/>
    <p:sldId id="416" r:id="rId28"/>
    <p:sldId id="418" r:id="rId29"/>
    <p:sldId id="419" r:id="rId30"/>
    <p:sldId id="420" r:id="rId31"/>
    <p:sldId id="421" r:id="rId32"/>
    <p:sldId id="422" r:id="rId3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600" b="1" dirty="0">
                <a:solidFill>
                  <a:schemeClr val="tx1"/>
                </a:solidFill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데이터베이스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(DB)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7231" y="1268760"/>
            <a:ext cx="5761993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파일로 저장하기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3105830"/>
            <a:ext cx="4197684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424608" y="195370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탭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저장하</a:t>
            </a:r>
            <a:r>
              <a:rPr lang="ko-KR" altLang="en-US" dirty="0"/>
              <a:t>기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08784" y="3393862"/>
            <a:ext cx="28803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260813" y="2969241"/>
            <a:ext cx="612067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4960" y="2458463"/>
            <a:ext cx="2012136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ysClr val="windowText" lastClr="000000"/>
                </a:solidFill>
              </a:rPr>
              <a:t>SQL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파일 저장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r>
              <a:rPr lang="en-US" altLang="ko-KR" dirty="0" smtClean="0"/>
              <a:t>(update)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UPDATE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SET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=</a:t>
            </a:r>
            <a:r>
              <a:rPr lang="ko-KR" altLang="en-US" b="1" dirty="0" smtClean="0"/>
              <a:t>값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420888"/>
            <a:ext cx="61890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4077072"/>
            <a:ext cx="2081686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83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b="1" dirty="0" err="1" smtClean="0"/>
              <a:t>테이블</a:t>
            </a:r>
            <a:r>
              <a:rPr lang="ko-KR" altLang="en-US" b="1" dirty="0" err="1"/>
              <a:t>명</a:t>
            </a:r>
            <a:r>
              <a:rPr lang="en-US" altLang="ko-KR" b="1" dirty="0" smtClean="0">
                <a:solidFill>
                  <a:srgbClr val="C00000"/>
                </a:solidFill>
              </a:rPr>
              <a:t> – 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삭제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492896"/>
            <a:ext cx="2781310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568624" y="407707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변경사항을 취소하고 원래대로 복구하는 명령어</a:t>
            </a:r>
            <a:r>
              <a:rPr lang="en-US" altLang="ko-KR" dirty="0"/>
              <a:t> 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36576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  <a:r>
              <a:rPr lang="en-US" altLang="ko-KR" dirty="0" smtClean="0"/>
              <a:t>(delete)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DELETE </a:t>
            </a:r>
            <a:r>
              <a:rPr lang="en-US" altLang="ko-KR" b="1" dirty="0">
                <a:solidFill>
                  <a:srgbClr val="C00000"/>
                </a:solidFill>
              </a:rPr>
              <a:t>FROM </a:t>
            </a:r>
            <a:r>
              <a:rPr lang="ko-KR" altLang="en-US" b="1" dirty="0" err="1"/>
              <a:t>테이블명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WHERE </a:t>
            </a:r>
            <a:r>
              <a:rPr lang="ko-KR" altLang="en-US" b="1" dirty="0" err="1"/>
              <a:t>칼럼명</a:t>
            </a:r>
            <a:r>
              <a:rPr lang="en-US" altLang="ko-KR" b="1" dirty="0"/>
              <a:t>=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– </a:t>
            </a:r>
            <a:r>
              <a:rPr lang="ko-KR" altLang="en-US" b="1" dirty="0" smtClean="0">
                <a:solidFill>
                  <a:srgbClr val="0070C0"/>
                </a:solidFill>
              </a:rPr>
              <a:t>특정 자료 삭제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565512"/>
            <a:ext cx="4793396" cy="9602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640632" y="3789040"/>
            <a:ext cx="669674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트랜잭션</a:t>
            </a:r>
            <a:r>
              <a:rPr lang="en-US" altLang="ko-KR" dirty="0"/>
              <a:t>(</a:t>
            </a:r>
            <a:r>
              <a:rPr lang="ko-KR" altLang="en-US" dirty="0"/>
              <a:t>작은 업무 단위</a:t>
            </a:r>
            <a:r>
              <a:rPr lang="en-US" altLang="ko-KR" dirty="0"/>
              <a:t>) </a:t>
            </a:r>
            <a:r>
              <a:rPr lang="ko-KR" altLang="en-US" dirty="0"/>
              <a:t>완료를 의미하는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C00000"/>
                </a:solidFill>
              </a:rPr>
              <a:t>커밋은</a:t>
            </a:r>
            <a:r>
              <a:rPr lang="ko-KR" altLang="en-US" b="1" dirty="0" smtClean="0">
                <a:solidFill>
                  <a:srgbClr val="C00000"/>
                </a:solidFill>
              </a:rPr>
              <a:t> 자료의 삽입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수정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삭제후</a:t>
            </a:r>
            <a:r>
              <a:rPr lang="ko-KR" altLang="en-US" b="1" dirty="0" smtClean="0">
                <a:solidFill>
                  <a:srgbClr val="C00000"/>
                </a:solidFill>
              </a:rPr>
              <a:t> 반드시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명시해야함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C00000"/>
                </a:solidFill>
              </a:rPr>
              <a:t>검색할 땐 명시할 필요 없음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74" y="2628175"/>
            <a:ext cx="1728192" cy="834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932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3095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처리 프로세스</a:t>
            </a:r>
            <a:endParaRPr lang="en-US" altLang="ko-KR" sz="2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51518" y="3284984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2. cursor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테이블 작업 객체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12640" y="3789040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cur = </a:t>
            </a:r>
            <a:r>
              <a:rPr lang="en-US" altLang="ko-KR" sz="2000" dirty="0" err="1"/>
              <a:t>conn.cursor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51518" y="1916832"/>
            <a:ext cx="396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 연결 객체 생성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12640" y="2420888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conn = sqlite3.connect("c:/</a:t>
            </a:r>
            <a:r>
              <a:rPr lang="en-US" altLang="ko-KR" sz="2000" dirty="0" err="1"/>
              <a:t>pydb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mydb.db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1518" y="4653136"/>
            <a:ext cx="590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3</a:t>
            </a:r>
            <a:r>
              <a:rPr lang="en-US" altLang="ko-KR" dirty="0" smtClean="0"/>
              <a:t>. execute() </a:t>
            </a:r>
            <a:r>
              <a:rPr lang="ko-KR" altLang="en-US" dirty="0" smtClean="0"/>
              <a:t>함수 실행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12640" y="5157192"/>
            <a:ext cx="6120680" cy="6480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cur.execute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14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DB – </a:t>
            </a:r>
            <a:r>
              <a:rPr lang="ko-KR" altLang="en-US" sz="2800" dirty="0" smtClean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전체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51974"/>
            <a:ext cx="6066046" cy="36350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4221088"/>
            <a:ext cx="2591025" cy="1798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2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사원 추가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8" y="1988840"/>
            <a:ext cx="7811241" cy="25721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 smtClean="0"/>
              <a:t>특정 사원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명 검색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88840"/>
            <a:ext cx="6482681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9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수정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7" y="2015367"/>
            <a:ext cx="7632848" cy="28749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0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– </a:t>
            </a:r>
            <a:r>
              <a:rPr lang="ko-KR" altLang="en-US" dirty="0"/>
              <a:t>사원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 dirty="0"/>
              <a:t>사</a:t>
            </a:r>
            <a:r>
              <a:rPr lang="ko-KR" altLang="en-US" sz="2000" b="1" dirty="0" smtClean="0"/>
              <a:t>원 정보 삭제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47054"/>
            <a:ext cx="6336704" cy="30024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99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40938" y="1124744"/>
            <a:ext cx="8460534" cy="1992035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</a:t>
            </a:r>
            <a:r>
              <a:rPr lang="en-US" altLang="ko-KR" sz="2000" b="1" dirty="0" smtClean="0"/>
              <a:t>qlite3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Oracle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데이터베이스 관리 시스템이지만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위치하지 않고 응용프로그램에 넣어 사용하는 파일이다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Python</a:t>
            </a:r>
            <a:r>
              <a:rPr lang="ko-KR" altLang="en-US" dirty="0" smtClean="0"/>
              <a:t>에서는 내장된 라이브러리이므로 </a:t>
            </a:r>
            <a:r>
              <a:rPr lang="en-US" altLang="ko-KR" b="1" dirty="0" smtClean="0"/>
              <a:t>import sqlite3</a:t>
            </a:r>
            <a:r>
              <a:rPr lang="ko-KR" altLang="en-US" dirty="0" smtClean="0"/>
              <a:t>로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6536" y="3171879"/>
            <a:ext cx="8424936" cy="153233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chemeClr val="tx1"/>
                </a:solidFill>
              </a:rPr>
              <a:t>DB Browser for sqlite3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오픈소스</a:t>
            </a:r>
            <a:r>
              <a:rPr lang="ko-KR" altLang="en-US" dirty="0" smtClean="0"/>
              <a:t> 소프트웨어로 </a:t>
            </a:r>
            <a:r>
              <a:rPr lang="en-US" altLang="ko-KR" dirty="0" smtClean="0"/>
              <a:t>SQLite </a:t>
            </a:r>
            <a:r>
              <a:rPr lang="ko-KR" altLang="en-US" dirty="0" smtClean="0"/>
              <a:t>데이터베이스를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기반으로 편리하게 조작할 수 </a:t>
            </a:r>
            <a:r>
              <a:rPr lang="ko-KR" altLang="en-US" dirty="0"/>
              <a:t>있</a:t>
            </a:r>
            <a:r>
              <a:rPr lang="ko-KR" altLang="en-US" dirty="0" smtClean="0"/>
              <a:t>도록 해주는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– </a:t>
            </a:r>
            <a:r>
              <a:rPr lang="ko-KR" altLang="en-US" dirty="0" smtClean="0"/>
              <a:t>다운로드 및 설치 필요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13"/>
          <a:stretch/>
        </p:blipFill>
        <p:spPr>
          <a:xfrm>
            <a:off x="1707615" y="4700359"/>
            <a:ext cx="5550658" cy="1734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/>
          <p:cNvCxnSpPr/>
          <p:nvPr/>
        </p:nvCxnSpPr>
        <p:spPr>
          <a:xfrm>
            <a:off x="1496616" y="6021288"/>
            <a:ext cx="61206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DB – </a:t>
            </a:r>
            <a:r>
              <a:rPr lang="en-US" altLang="ko-KR" dirty="0" smtClean="0"/>
              <a:t>book</a:t>
            </a:r>
            <a:r>
              <a:rPr lang="ko-KR" altLang="en-US" sz="2800" dirty="0" smtClean="0"/>
              <a:t> 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/>
              <a:t>데이터 베이스 생성 </a:t>
            </a:r>
            <a:r>
              <a:rPr lang="en-US" altLang="ko-KR" sz="2000" b="1" dirty="0" smtClean="0"/>
              <a:t>– </a:t>
            </a:r>
            <a:r>
              <a:rPr lang="en-US" altLang="ko-KR" sz="2000" b="1" dirty="0" err="1" smtClean="0"/>
              <a:t>test.db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- </a:t>
            </a:r>
            <a:r>
              <a:rPr lang="ko-KR" altLang="en-US" sz="2000" b="1" dirty="0" smtClean="0"/>
              <a:t>책 테이블 생성 </a:t>
            </a:r>
            <a:r>
              <a:rPr lang="en-US" altLang="ko-KR" sz="2000" b="1" dirty="0" smtClean="0"/>
              <a:t>- book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352600" y="2564904"/>
          <a:ext cx="7200801" cy="278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칼럼 이름</a:t>
                      </a:r>
                      <a:endParaRPr lang="ko-KR" altLang="en-US" sz="18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자료형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800" b="0" dirty="0" err="1" smtClean="0">
                          <a:latin typeface="+mn-ea"/>
                          <a:ea typeface="+mn-ea"/>
                        </a:rPr>
                        <a:t>book_no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 PRIMARY KEY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AUTOINCREMENT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0" dirty="0" err="1" smtClean="0">
                          <a:latin typeface="+mn-ea"/>
                          <a:ea typeface="+mn-ea"/>
                        </a:rPr>
                        <a:t>책번호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title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책제목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publisher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TEXT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저자</a:t>
                      </a:r>
                      <a:endParaRPr lang="ko-KR" altLang="en-US" sz="1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7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page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 smtClean="0">
                          <a:latin typeface="+mn-ea"/>
                          <a:ea typeface="+mn-ea"/>
                        </a:rPr>
                        <a:t> 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latin typeface="+mn-ea"/>
                          <a:ea typeface="+mn-ea"/>
                        </a:rPr>
                        <a:t> 페이지수</a:t>
                      </a:r>
                      <a:endParaRPr lang="en-US" altLang="ko-KR" sz="1800" b="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9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 </a:t>
            </a:r>
            <a:r>
              <a:rPr lang="en-US" altLang="ko-KR" dirty="0" smtClean="0"/>
              <a:t>– book </a:t>
            </a:r>
            <a:r>
              <a:rPr lang="ko-KR" altLang="en-US" dirty="0" smtClean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369976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db</a:t>
            </a:r>
            <a:r>
              <a:rPr lang="ko-KR" altLang="en-US" sz="2000" b="1" dirty="0" smtClean="0"/>
              <a:t>생성 및 </a:t>
            </a:r>
            <a:r>
              <a:rPr lang="en-US" altLang="ko-KR" sz="2000" b="1" dirty="0" smtClean="0"/>
              <a:t>connect(</a:t>
            </a:r>
            <a:r>
              <a:rPr lang="ko-KR" altLang="en-US" sz="2000" b="1" dirty="0" smtClean="0"/>
              <a:t>연결</a:t>
            </a:r>
            <a:r>
              <a:rPr lang="en-US" altLang="ko-KR" sz="2000" b="1" dirty="0" smtClean="0"/>
              <a:t>) – </a:t>
            </a:r>
            <a:r>
              <a:rPr lang="en-US" altLang="ko-KR" sz="2000" b="1" dirty="0" err="1" smtClean="0"/>
              <a:t>getconn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87326"/>
            <a:ext cx="5486875" cy="1272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3677216"/>
            <a:ext cx="2190974" cy="1335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020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</a:t>
            </a:r>
            <a:r>
              <a:rPr lang="ko-KR" altLang="en-US" sz="2000" b="1" dirty="0" smtClean="0"/>
              <a:t>테이블 생성하기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4894"/>
            <a:ext cx="5760640" cy="41782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482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DB Browser for SQLite3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84894"/>
            <a:ext cx="6370872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5" y="4652700"/>
            <a:ext cx="3939881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82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34076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추가하기</a:t>
            </a:r>
            <a:endParaRPr lang="en-US" altLang="ko-KR" sz="20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26900" y="5169966"/>
            <a:ext cx="5846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sequence(</a:t>
            </a:r>
            <a:r>
              <a:rPr lang="ko-KR" altLang="en-US" b="1" dirty="0"/>
              <a:t>순서</a:t>
            </a:r>
            <a:r>
              <a:rPr lang="en-US" altLang="ko-KR" b="1" dirty="0"/>
              <a:t>) -&gt; </a:t>
            </a:r>
            <a:r>
              <a:rPr lang="en-US" altLang="ko-KR" b="1" dirty="0" err="1"/>
              <a:t>autoincrement</a:t>
            </a:r>
            <a:r>
              <a:rPr lang="en-US" altLang="ko-KR" b="1" dirty="0"/>
              <a:t>(1</a:t>
            </a:r>
            <a:r>
              <a:rPr lang="ko-KR" altLang="en-US" b="1" dirty="0"/>
              <a:t>씩 자동증가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book_no</a:t>
            </a:r>
            <a:r>
              <a:rPr lang="ko-KR" altLang="en-US" dirty="0" smtClean="0"/>
              <a:t>는 수동 입력하지 않아야 함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668" y="1916832"/>
            <a:ext cx="7216765" cy="3010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3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자료 전체 목록 </a:t>
            </a:r>
            <a:endParaRPr lang="en-US" altLang="ko-KR" sz="2000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2060848"/>
            <a:ext cx="4465707" cy="27815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5096233"/>
            <a:ext cx="4511431" cy="6553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4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412776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권 검색하기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88840"/>
            <a:ext cx="6264183" cy="25300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7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변경 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3" y="1884894"/>
            <a:ext cx="6104149" cy="26138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3" y="4869160"/>
            <a:ext cx="4496190" cy="3429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58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DB</a:t>
            </a:r>
            <a:r>
              <a:rPr lang="en-US" altLang="ko-KR" dirty="0" smtClean="0"/>
              <a:t> </a:t>
            </a:r>
            <a:r>
              <a:rPr lang="en-US" altLang="ko-KR" dirty="0"/>
              <a:t>– book </a:t>
            </a:r>
            <a:r>
              <a:rPr lang="ko-KR" altLang="en-US" dirty="0"/>
              <a:t>관리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8584" y="1268760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smtClean="0"/>
              <a:t>book – </a:t>
            </a:r>
            <a:r>
              <a:rPr lang="ko-KR" altLang="en-US" sz="2000" b="1" dirty="0" smtClean="0"/>
              <a:t>책 정보 삭제 하기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72816"/>
            <a:ext cx="5486875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00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80592" y="190754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pip install </a:t>
            </a:r>
            <a:r>
              <a:rPr lang="en-US" altLang="ko-KR" dirty="0" err="1" smtClean="0"/>
              <a:t>oracledb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40348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oracledb</a:t>
            </a:r>
            <a:r>
              <a:rPr lang="ko-KR" altLang="en-US" dirty="0" smtClean="0"/>
              <a:t> </a:t>
            </a:r>
            <a:r>
              <a:rPr lang="ko-KR" altLang="en-US" dirty="0" smtClean="0"/>
              <a:t>라이브러리 설치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4567" y="2636912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인터프리터 설정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oracledb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91207" y="1348254"/>
            <a:ext cx="6842113" cy="10726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 </a:t>
            </a:r>
            <a:r>
              <a:rPr lang="ko-KR" altLang="en-US" sz="2000" b="1" dirty="0" smtClean="0"/>
              <a:t>언어 실습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새 데이터베이스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mydb.db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이름으로 저장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708920"/>
            <a:ext cx="3249006" cy="2583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2708920"/>
            <a:ext cx="2376264" cy="16544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63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58"/>
          <a:stretch/>
        </p:blipFill>
        <p:spPr>
          <a:xfrm>
            <a:off x="1137681" y="2204864"/>
            <a:ext cx="5182049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920552" y="1484784"/>
            <a:ext cx="6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pytest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생성하기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412776"/>
            <a:ext cx="629466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4077072"/>
            <a:ext cx="4097660" cy="1039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99818" y="162880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racle_connect.py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33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연동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556792"/>
            <a:ext cx="6530906" cy="31016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1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08584" y="1268760"/>
            <a:ext cx="6624736" cy="612934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Sqlite3 Document &gt; Alphabet.. &gt; CREATE TABLE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88840"/>
            <a:ext cx="3317022" cy="3948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3"/>
          <a:stretch/>
        </p:blipFill>
        <p:spPr>
          <a:xfrm>
            <a:off x="5025008" y="2276872"/>
            <a:ext cx="4437791" cy="30787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403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61095"/>
              </p:ext>
            </p:extLst>
          </p:nvPr>
        </p:nvGraphicFramePr>
        <p:xfrm>
          <a:off x="5817096" y="2523930"/>
          <a:ext cx="3456384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4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 타입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char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고정길이 문자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text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가변길이 문자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integer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정수값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real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err="1" smtClean="0"/>
                        <a:t>실수값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/>
                        <a:t> </a:t>
                      </a:r>
                      <a:r>
                        <a:rPr lang="en-US" altLang="ko-KR" sz="1800" b="1" dirty="0" err="1" smtClean="0"/>
                        <a:t>datetime</a:t>
                      </a:r>
                      <a:endParaRPr lang="ko-KR" altLang="en-US" sz="18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날짜와 시간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356992"/>
            <a:ext cx="4025937" cy="1656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36576" y="1340768"/>
            <a:ext cx="4953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테이블 생성</a:t>
            </a:r>
            <a:r>
              <a:rPr lang="en-US" altLang="ko-KR" dirty="0"/>
              <a:t>(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CREATE TABLE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칼럼명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자료형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)</a:t>
            </a:r>
          </a:p>
        </p:txBody>
      </p:sp>
    </p:spTree>
    <p:extLst>
      <p:ext uri="{BB962C8B-B14F-4D97-AF65-F5344CB8AC3E}">
        <p14:creationId xmlns:p14="http://schemas.microsoft.com/office/powerpoint/2010/main" val="26455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11" y="2380818"/>
            <a:ext cx="6027943" cy="20499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sz="2800" dirty="0" smtClean="0"/>
              <a:t>Member </a:t>
            </a:r>
            <a:r>
              <a:rPr lang="ko-KR" altLang="en-US" sz="2800" dirty="0" smtClean="0"/>
              <a:t>테이블 생성하기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08584" y="141277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 ▷ 테이블 생성 확인</a:t>
            </a:r>
            <a:endParaRPr lang="en-US" altLang="ko-KR" sz="2000" b="1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22643" y="2305666"/>
            <a:ext cx="1986342" cy="37305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9" name="직선 화살표 연결선 8"/>
          <p:cNvCxnSpPr>
            <a:stCxn id="10" idx="1"/>
          </p:cNvCxnSpPr>
          <p:nvPr/>
        </p:nvCxnSpPr>
        <p:spPr>
          <a:xfrm flipH="1">
            <a:off x="4808986" y="2100213"/>
            <a:ext cx="504054" cy="391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13040" y="1844824"/>
            <a:ext cx="2020292" cy="51077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ysClr val="windowText" lastClr="000000"/>
                </a:solidFill>
              </a:rPr>
              <a:t>① </a:t>
            </a:r>
            <a:r>
              <a:rPr lang="en-US" altLang="ko-KR" sz="1600" dirty="0" err="1" smtClean="0">
                <a:solidFill>
                  <a:sysClr val="windowText" lastClr="000000"/>
                </a:solidFill>
              </a:rPr>
              <a:t>mydb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연결하기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28377" y="1340768"/>
            <a:ext cx="6544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삽입</a:t>
            </a:r>
            <a:r>
              <a:rPr lang="en-US" altLang="ko-KR" dirty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INSERT INTO </a:t>
            </a:r>
            <a:r>
              <a:rPr lang="ko-KR" altLang="en-US" b="1" dirty="0"/>
              <a:t>테이블이름</a:t>
            </a:r>
            <a:r>
              <a:rPr lang="en-US" altLang="ko-KR" b="1" dirty="0"/>
              <a:t>(</a:t>
            </a:r>
            <a:r>
              <a:rPr lang="ko-KR" altLang="en-US" b="1" dirty="0" err="1"/>
              <a:t>칼럼명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/>
              <a:t>(</a:t>
            </a:r>
            <a:r>
              <a:rPr lang="ko-KR" altLang="en-US" b="1" dirty="0"/>
              <a:t>값</a:t>
            </a:r>
            <a:r>
              <a:rPr lang="en-US" altLang="ko-KR" b="1" dirty="0"/>
              <a:t>1, </a:t>
            </a:r>
            <a:r>
              <a:rPr lang="ko-KR" altLang="en-US" b="1" dirty="0"/>
              <a:t>값</a:t>
            </a:r>
            <a:r>
              <a:rPr lang="en-US" altLang="ko-KR" b="1" dirty="0"/>
              <a:t>2)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347647"/>
            <a:ext cx="7200800" cy="1140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353885" y="3717032"/>
            <a:ext cx="641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문자는 </a:t>
            </a:r>
            <a:r>
              <a:rPr lang="ko-KR" altLang="en-US" dirty="0" err="1" smtClean="0"/>
              <a:t>홑따옴표</a:t>
            </a:r>
            <a:r>
              <a:rPr lang="ko-KR" altLang="en-US" dirty="0" smtClean="0"/>
              <a:t> 사용함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한줄</a:t>
            </a:r>
            <a:r>
              <a:rPr lang="ko-KR" altLang="en-US" dirty="0" smtClean="0"/>
              <a:t> 주석 처리는 </a:t>
            </a:r>
            <a:r>
              <a:rPr lang="en-US" altLang="ko-KR" dirty="0" smtClean="0"/>
              <a:t>(--) , </a:t>
            </a:r>
            <a:r>
              <a:rPr lang="ko-KR" altLang="en-US" dirty="0" smtClean="0"/>
              <a:t>여러 줄 주석은 </a:t>
            </a:r>
            <a:r>
              <a:rPr lang="en-US" altLang="ko-KR" dirty="0" smtClean="0"/>
              <a:t>/* ~ */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4568" y="1340768"/>
            <a:ext cx="81369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FROM </a:t>
            </a:r>
            <a:r>
              <a:rPr lang="ko-KR" altLang="en-US" b="1" dirty="0" smtClean="0"/>
              <a:t>테이블이름 </a:t>
            </a:r>
            <a:r>
              <a:rPr lang="en-US" altLang="ko-KR" b="1" dirty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전체 자료 조회</a:t>
            </a:r>
            <a:r>
              <a:rPr lang="en-US" altLang="ko-KR" b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</a:t>
            </a:r>
            <a:r>
              <a:rPr lang="en-US" altLang="ko-KR" b="1" dirty="0">
                <a:solidFill>
                  <a:srgbClr val="C00000"/>
                </a:solidFill>
              </a:rPr>
              <a:t>SELECT </a:t>
            </a:r>
            <a:r>
              <a:rPr lang="ko-KR" altLang="en-US" b="1" dirty="0" err="1"/>
              <a:t>칼럼명</a:t>
            </a:r>
            <a:r>
              <a:rPr lang="en-US" altLang="ko-KR" b="1" dirty="0">
                <a:solidFill>
                  <a:srgbClr val="C00000"/>
                </a:solidFill>
              </a:rPr>
              <a:t> FROM </a:t>
            </a:r>
            <a:r>
              <a:rPr lang="ko-KR" altLang="en-US" b="1" dirty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WHERE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값 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0070C0"/>
                </a:solidFill>
              </a:rPr>
              <a:t>특정 </a:t>
            </a:r>
            <a:r>
              <a:rPr lang="ko-KR" altLang="en-US" b="1" dirty="0">
                <a:solidFill>
                  <a:srgbClr val="0070C0"/>
                </a:solidFill>
              </a:rPr>
              <a:t>자료 </a:t>
            </a:r>
            <a:r>
              <a:rPr lang="ko-KR" altLang="en-US" b="1" dirty="0" smtClean="0">
                <a:solidFill>
                  <a:srgbClr val="0070C0"/>
                </a:solidFill>
              </a:rPr>
              <a:t>조회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2780928"/>
            <a:ext cx="4869602" cy="19204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5008226"/>
            <a:ext cx="2023289" cy="1085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694" y="5017420"/>
            <a:ext cx="1165961" cy="10440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5248759"/>
            <a:ext cx="4000847" cy="5410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7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 smtClean="0"/>
              <a:t>sqlite3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80592" y="134076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▷ 자료 조회</a:t>
            </a:r>
            <a:r>
              <a:rPr lang="en-US" altLang="ko-KR" dirty="0"/>
              <a:t>(select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정렬하기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 </a:t>
            </a:r>
            <a:r>
              <a:rPr lang="en-US" altLang="ko-KR" b="1" dirty="0" smtClean="0">
                <a:solidFill>
                  <a:srgbClr val="C00000"/>
                </a:solidFill>
              </a:rPr>
              <a:t>ORDER BY </a:t>
            </a:r>
            <a:r>
              <a:rPr lang="ko-KR" altLang="en-US" b="1" dirty="0" err="1" smtClean="0"/>
              <a:t>칼럼명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DESC</a:t>
            </a:r>
            <a:endParaRPr lang="en-US" altLang="ko-KR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2420888"/>
            <a:ext cx="5258318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80" y="4149080"/>
            <a:ext cx="1815474" cy="1152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11" y="4185084"/>
            <a:ext cx="1822186" cy="1080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7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7533</TotalTime>
  <Words>639</Words>
  <Application>Microsoft Office PowerPoint</Application>
  <PresentationFormat>A4 용지(210x297mm)</PresentationFormat>
  <Paragraphs>157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휴먼엑스포</vt:lpstr>
      <vt:lpstr>Arial</vt:lpstr>
      <vt:lpstr>Wingdings</vt:lpstr>
      <vt:lpstr>Office 테마</vt:lpstr>
      <vt:lpstr>9장. 데이터베이스(DB)</vt:lpstr>
      <vt:lpstr> sqlite3</vt:lpstr>
      <vt:lpstr> sqlite3</vt:lpstr>
      <vt:lpstr> sqlite3</vt:lpstr>
      <vt:lpstr> sqlite3</vt:lpstr>
      <vt:lpstr> Member 테이블 생성하기</vt:lpstr>
      <vt:lpstr> sqlite3</vt:lpstr>
      <vt:lpstr> sqlite3</vt:lpstr>
      <vt:lpstr> sqlite3</vt:lpstr>
      <vt:lpstr> sqlite3</vt:lpstr>
      <vt:lpstr> sqlite3</vt:lpstr>
      <vt:lpstr> sqlite3</vt:lpstr>
      <vt:lpstr> sqlite3</vt:lpstr>
      <vt:lpstr> 파이썬으로 DB 관리</vt:lpstr>
      <vt:lpstr> DB – 사원 관리</vt:lpstr>
      <vt:lpstr> DB – 사원 관리</vt:lpstr>
      <vt:lpstr> DB – 사원 관리</vt:lpstr>
      <vt:lpstr> DB – 사원 관리</vt:lpstr>
      <vt:lpstr> DB – 사원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DB – book 관리</vt:lpstr>
      <vt:lpstr> 오라클 연동</vt:lpstr>
      <vt:lpstr> 오라클 연동</vt:lpstr>
      <vt:lpstr> 오라클 연동</vt:lpstr>
      <vt:lpstr> 오라클 연동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410</cp:revision>
  <dcterms:created xsi:type="dcterms:W3CDTF">2019-03-04T02:36:55Z</dcterms:created>
  <dcterms:modified xsi:type="dcterms:W3CDTF">2023-05-01T23:14:13Z</dcterms:modified>
</cp:coreProperties>
</file>