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97" r:id="rId3"/>
    <p:sldId id="419" r:id="rId4"/>
    <p:sldId id="398" r:id="rId5"/>
    <p:sldId id="400" r:id="rId6"/>
    <p:sldId id="401" r:id="rId7"/>
    <p:sldId id="403" r:id="rId8"/>
    <p:sldId id="402" r:id="rId9"/>
    <p:sldId id="424" r:id="rId10"/>
    <p:sldId id="425" r:id="rId11"/>
    <p:sldId id="426" r:id="rId12"/>
    <p:sldId id="399" r:id="rId13"/>
    <p:sldId id="407" r:id="rId14"/>
    <p:sldId id="427" r:id="rId15"/>
    <p:sldId id="408" r:id="rId16"/>
    <p:sldId id="409" r:id="rId17"/>
    <p:sldId id="423" r:id="rId18"/>
    <p:sldId id="422" r:id="rId19"/>
    <p:sldId id="428" r:id="rId20"/>
    <p:sldId id="416" r:id="rId21"/>
    <p:sldId id="415" r:id="rId22"/>
    <p:sldId id="417" r:id="rId23"/>
    <p:sldId id="418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(Array)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배열에 알파벳 저장하기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06602"/>
            <a:ext cx="6552728" cy="472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2158117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alphabet.html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2560" y="1196752"/>
            <a:ext cx="849694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짝수를 배열에 저장하고 출력하세요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evenNumber.html)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615634"/>
            <a:ext cx="145554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46122" y="3112989"/>
            <a:ext cx="151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☞ 실</a:t>
            </a:r>
            <a:r>
              <a:rPr lang="ko-KR" altLang="en-US" sz="1600"/>
              <a:t>행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2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배열의 활용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06314"/>
            <a:ext cx="43204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배열에서 최대값과 최소값 찾기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09184" y="234888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ind_max_min.html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"/>
          <a:stretch/>
        </p:blipFill>
        <p:spPr>
          <a:xfrm>
            <a:off x="1928664" y="1916832"/>
            <a:ext cx="454191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8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9082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push()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/>
              <a:t>새로운 요소를 </a:t>
            </a:r>
            <a:r>
              <a:rPr lang="ko-KR" altLang="en-US" sz="2000" b="1" dirty="0" smtClean="0"/>
              <a:t>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뒤에서 추가됨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pop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끝 요소 제거하는 기능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뒤에서 삭제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1565" y="250948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</a:t>
            </a:r>
            <a:r>
              <a:rPr lang="en-US" altLang="ko-KR" sz="1600" dirty="0" smtClean="0">
                <a:solidFill>
                  <a:srgbClr val="FF0000"/>
                </a:solidFill>
              </a:rPr>
              <a:t>rray_function1.html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57" y="2312657"/>
            <a:ext cx="4244708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00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9082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unshift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/>
              <a:t>새로운 요소를 </a:t>
            </a:r>
            <a:r>
              <a:rPr lang="ko-KR" altLang="en-US" sz="2000" b="1" dirty="0" smtClean="0"/>
              <a:t>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앞에서 추가됨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shift() </a:t>
            </a:r>
            <a:r>
              <a:rPr lang="ko-KR" altLang="en-US" sz="2000" b="1" dirty="0"/>
              <a:t>함수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끝 요소 제거하는 기능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맨 앞에서 삭제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332386"/>
            <a:ext cx="4404742" cy="394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196752"/>
            <a:ext cx="828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splice() </a:t>
            </a:r>
            <a:r>
              <a:rPr lang="ko-KR" altLang="en-US" sz="2000" b="1" dirty="0" smtClean="0"/>
              <a:t>함수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▶ 추가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 인덱스에 요소를 추가할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z="2400" b="1" dirty="0" smtClean="0"/>
              <a:t>    </a:t>
            </a:r>
            <a:r>
              <a:rPr lang="ko-KR" altLang="en-US" dirty="0" smtClean="0"/>
              <a:t>▶ 삭제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 인덱스의 요소를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 삭제할 수 있다</a:t>
            </a:r>
            <a:r>
              <a:rPr lang="en-US" altLang="ko-KR" dirty="0" smtClean="0"/>
              <a:t>.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"/>
          <a:stretch/>
        </p:blipFill>
        <p:spPr>
          <a:xfrm>
            <a:off x="1496616" y="2541097"/>
            <a:ext cx="5774114" cy="328956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21152" y="306896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</a:t>
            </a:r>
            <a:r>
              <a:rPr lang="en-US" altLang="ko-KR" sz="1600" dirty="0" smtClean="0">
                <a:solidFill>
                  <a:srgbClr val="FF0000"/>
                </a:solidFill>
              </a:rPr>
              <a:t>rray_function2.html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객체의 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9082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2000" b="1" dirty="0" smtClean="0"/>
              <a:t>둘 이상의 배열을 합치</a:t>
            </a:r>
            <a:r>
              <a:rPr lang="ko-KR" altLang="en-US" sz="2000" b="1" dirty="0"/>
              <a:t>는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concat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4528" y="177281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2000" b="1" dirty="0" smtClean="0"/>
              <a:t>배열 요소를 연결하는 </a:t>
            </a:r>
            <a:r>
              <a:rPr lang="en-US" altLang="ko-KR" sz="2000" b="1" dirty="0" smtClean="0"/>
              <a:t>join() </a:t>
            </a:r>
            <a:r>
              <a:rPr lang="ko-KR" altLang="en-US" sz="2000" b="1" dirty="0" smtClean="0"/>
              <a:t>함수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20888"/>
            <a:ext cx="6645216" cy="3391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09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290826"/>
            <a:ext cx="814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특정한 문자열의 </a:t>
            </a: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위치를 반환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</a:t>
            </a:r>
            <a:r>
              <a:rPr lang="ko-KR" altLang="en-US" b="1" dirty="0" smtClean="0"/>
              <a:t>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소문자 구분하며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일치하지 않으면 </a:t>
            </a:r>
            <a:r>
              <a:rPr lang="en-US" altLang="ko-KR" b="1" dirty="0" smtClean="0"/>
              <a:t>-1 </a:t>
            </a:r>
            <a:r>
              <a:rPr lang="ko-KR" altLang="en-US" b="1" dirty="0" smtClean="0"/>
              <a:t>반환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lastIndexOf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특정한 문자열의 뒤에서 </a:t>
            </a: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위치를 반환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62" y="2823434"/>
            <a:ext cx="5913633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285836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객체 함수 연습문제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홀수를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합을 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합을 배열의 맨 뒤에 추가하여 출력하는 프로그램을 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sum-push.html)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3360043"/>
            <a:ext cx="1637938" cy="511314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28811" y="2877036"/>
            <a:ext cx="151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☞ 실</a:t>
            </a:r>
            <a:r>
              <a:rPr lang="ko-KR" altLang="en-US" sz="1600"/>
              <a:t>행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8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6" y="1196752"/>
            <a:ext cx="8424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map() </a:t>
            </a:r>
            <a:r>
              <a:rPr lang="ko-KR" altLang="en-US" sz="2000" b="1" dirty="0" smtClean="0"/>
              <a:t>함수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배열 </a:t>
            </a:r>
            <a:r>
              <a:rPr lang="ko-KR" altLang="en-US" dirty="0"/>
              <a:t>내의 모든 요소 각각에 대하여 주어진 함수를 호출한 결과를 모아 </a:t>
            </a:r>
            <a:r>
              <a:rPr lang="ko-KR" altLang="en-US" dirty="0" smtClean="0"/>
              <a:t>새로운  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</a:t>
            </a:r>
            <a:r>
              <a:rPr lang="ko-KR" altLang="en-US" dirty="0"/>
              <a:t>반환합니다</a:t>
            </a:r>
            <a:r>
              <a:rPr lang="en-US" altLang="ko-KR" dirty="0"/>
              <a:t>.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573016"/>
            <a:ext cx="2808312" cy="1080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5"/>
            <a:ext cx="4903750" cy="4577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79721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num1,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num2,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num3… </a:t>
            </a:r>
            <a:r>
              <a:rPr lang="en-US" altLang="ko-KR" dirty="0" err="1" smtClean="0">
                <a:solidFill>
                  <a:srgbClr val="002060"/>
                </a:solidFill>
              </a:rPr>
              <a:t>var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2628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4049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1136576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331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다차원 배열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7272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초기화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개수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배열의 </a:t>
            </a:r>
            <a:r>
              <a:rPr lang="ko-KR" altLang="en-US" dirty="0"/>
              <a:t>개수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: </a:t>
            </a:r>
            <a:r>
              <a:rPr lang="en-US" altLang="ko-KR" b="1" dirty="0" err="1" smtClean="0"/>
              <a:t>arr.length</a:t>
            </a:r>
            <a:r>
              <a:rPr lang="en-US" altLang="ko-KR" b="1" dirty="0" smtClean="0"/>
              <a:t> -&gt; 2</a:t>
            </a:r>
            <a:r>
              <a:rPr lang="ko-KR" altLang="en-US" b="1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배열의 개수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: </a:t>
            </a:r>
            <a:r>
              <a:rPr lang="en-US" altLang="ko-KR" b="1" dirty="0" err="1" smtClean="0"/>
              <a:t>arr</a:t>
            </a:r>
            <a:r>
              <a:rPr lang="en-US" altLang="ko-KR" b="1" dirty="0" smtClean="0"/>
              <a:t>[0].length -&gt; 3</a:t>
            </a:r>
            <a:r>
              <a:rPr lang="ko-KR" altLang="en-US" b="1" dirty="0" smtClean="0"/>
              <a:t>개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664" y="2852936"/>
            <a:ext cx="3072714" cy="2177416"/>
          </a:xfrm>
          <a:prstGeom prst="roundRect">
            <a:avLst>
              <a:gd name="adj" fmla="val 13110"/>
            </a:avLst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[1, 2, 3],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[4, 5, 6]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]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1003"/>
              </p:ext>
            </p:extLst>
          </p:nvPr>
        </p:nvGraphicFramePr>
        <p:xfrm>
          <a:off x="5399057" y="3300788"/>
          <a:ext cx="2880321" cy="99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85048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5608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2865" y="292494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5048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8162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1276" y="448816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55513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배열의 생성과 조회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988840"/>
            <a:ext cx="3811274" cy="2793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4" y="2996951"/>
            <a:ext cx="5760640" cy="2552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944888" y="24208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array_2d.html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3625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배열</a:t>
            </a:r>
            <a:r>
              <a:rPr lang="ko-KR" altLang="en-US" sz="2000" b="1" dirty="0"/>
              <a:t>의</a:t>
            </a:r>
            <a:r>
              <a:rPr lang="ko-KR" altLang="en-US" sz="2000" b="1" dirty="0" smtClean="0"/>
              <a:t> 총점과 평균 구하기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76886"/>
            <a:ext cx="4907706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880992" y="263691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array-2d-calc.html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4085143"/>
            <a:ext cx="5372566" cy="1966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93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다</a:t>
            </a:r>
            <a:r>
              <a:rPr lang="ko-KR" altLang="en-US" sz="2800" dirty="0" smtClean="0"/>
              <a:t>차원 배열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7805"/>
            <a:ext cx="6774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/>
              <a:t>시험 성적 관리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학생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명의 국어와 수학점수 계산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9" y="1851803"/>
            <a:ext cx="4230726" cy="4385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492896"/>
            <a:ext cx="5472608" cy="2334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85248" y="20608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calcScore.html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16597" y="2564904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배열의 생성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6250" y="3861048"/>
            <a:ext cx="64430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/>
              <a:t>2</a:t>
            </a:r>
            <a:r>
              <a:rPr lang="en-US" altLang="ko-KR" dirty="0" smtClean="0"/>
              <a:t> :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이름</a:t>
            </a:r>
            <a:r>
              <a:rPr lang="en-US" altLang="ko-KR" dirty="0" smtClean="0"/>
              <a:t> = new Array(5)</a:t>
            </a:r>
            <a:endParaRPr lang="en-US" altLang="ko-KR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606250" y="3212976"/>
            <a:ext cx="64430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1 :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3…  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68" y="1261209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4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52565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방법 </a:t>
            </a:r>
            <a:r>
              <a:rPr lang="en-US" altLang="ko-KR" sz="2000" b="1" dirty="0"/>
              <a:t>1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리터럴을</a:t>
            </a:r>
            <a:r>
              <a:rPr lang="ko-KR" altLang="en-US" sz="2000" b="1" dirty="0" smtClean="0"/>
              <a:t> 사용한 배열 객체 생성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57" y="1844824"/>
            <a:ext cx="4969619" cy="4781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2232854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rray1.html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배열의 조회 </a:t>
            </a:r>
            <a:r>
              <a:rPr lang="en-US" altLang="ko-KR" sz="2800" b="1" dirty="0" smtClean="0"/>
              <a:t>- for </a:t>
            </a:r>
            <a:r>
              <a:rPr lang="en-US" altLang="ko-KR" sz="2800" b="1" dirty="0"/>
              <a:t>in </a:t>
            </a:r>
            <a:r>
              <a:rPr lang="ko-KR" altLang="en-US" sz="2800" b="1" dirty="0" err="1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0826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 배열 조회 </a:t>
            </a:r>
            <a:r>
              <a:rPr lang="en-US" altLang="ko-KR" sz="2000" b="1" dirty="0" smtClean="0"/>
              <a:t>- for in </a:t>
            </a:r>
            <a:r>
              <a:rPr lang="ko-KR" altLang="en-US" sz="2000" b="1" dirty="0" err="1" smtClean="0"/>
              <a:t>반복문으로</a:t>
            </a:r>
            <a:r>
              <a:rPr lang="ko-KR" altLang="en-US" sz="2000" b="1" dirty="0" smtClean="0"/>
              <a:t> 출력하기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3133" y="1889870"/>
            <a:ext cx="378789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배열이름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){ 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06" y="2492896"/>
            <a:ext cx="5822185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72003" y="2708920"/>
            <a:ext cx="133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array2.html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방법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 – Array </a:t>
            </a:r>
            <a:r>
              <a:rPr lang="ko-KR" altLang="en-US" sz="2000" b="1" dirty="0" smtClean="0"/>
              <a:t>객체를 사용한 배열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8"/>
          <a:stretch/>
        </p:blipFill>
        <p:spPr>
          <a:xfrm>
            <a:off x="488504" y="1772816"/>
            <a:ext cx="5007984" cy="336073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85" y="1772816"/>
            <a:ext cx="4069751" cy="333947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3721487"/>
            <a:ext cx="162257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67909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</a:t>
            </a:r>
            <a:r>
              <a:rPr lang="en-US" altLang="ko-KR" sz="1600" dirty="0" smtClean="0">
                <a:solidFill>
                  <a:srgbClr val="FF0000"/>
                </a:solidFill>
              </a:rPr>
              <a:t>ew_array1.html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생성과 초기화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4528" y="1189201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생성자로</a:t>
            </a:r>
            <a:r>
              <a:rPr lang="ko-KR" altLang="en-US" sz="2000" b="1" dirty="0" smtClean="0"/>
              <a:t> 초기화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28399"/>
            <a:ext cx="4770696" cy="4710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581128"/>
            <a:ext cx="2232854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7176" y="22048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n</a:t>
            </a:r>
            <a:r>
              <a:rPr lang="en-US" altLang="ko-KR" sz="1600" dirty="0" smtClean="0">
                <a:solidFill>
                  <a:srgbClr val="FF0000"/>
                </a:solidFill>
              </a:rPr>
              <a:t>ew_array2.html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연산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(Array) </a:t>
            </a:r>
            <a:r>
              <a:rPr lang="ko-KR" altLang="en-US" sz="2000" b="1" dirty="0" smtClean="0"/>
              <a:t>연산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총점과 평균 구하기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88840"/>
            <a:ext cx="4862658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4752528" cy="2768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72541" y="1988840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</a:t>
            </a:r>
            <a:r>
              <a:rPr lang="en-US" altLang="ko-KR" sz="1600" dirty="0" smtClean="0">
                <a:solidFill>
                  <a:srgbClr val="FF0000"/>
                </a:solidFill>
              </a:rPr>
              <a:t>rray_calc.html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배열의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89201"/>
            <a:ext cx="47906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까지의 자연수를 배열에 저장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72541" y="1988840"/>
            <a:ext cx="167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1" y="1916832"/>
            <a:ext cx="4559796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623</Words>
  <Application>Microsoft Office PowerPoint</Application>
  <PresentationFormat>A4 용지(210x297mm)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휴먼엑스포</vt:lpstr>
      <vt:lpstr>Arial</vt:lpstr>
      <vt:lpstr>Wingdings</vt:lpstr>
      <vt:lpstr>Office 테마</vt:lpstr>
      <vt:lpstr>5강. 배열(Array)</vt:lpstr>
      <vt:lpstr>배열(객체)이란?</vt:lpstr>
      <vt:lpstr>배열(객체)이란?</vt:lpstr>
      <vt:lpstr>배열의 생성</vt:lpstr>
      <vt:lpstr>배열의 조회 - for in 반복문</vt:lpstr>
      <vt:lpstr>배열의 생성2</vt:lpstr>
      <vt:lpstr>배열의 생성과 초기화</vt:lpstr>
      <vt:lpstr>배열의 연산</vt:lpstr>
      <vt:lpstr>배열의 사용</vt:lpstr>
      <vt:lpstr>배열의 사용</vt:lpstr>
      <vt:lpstr>실습 문제</vt:lpstr>
      <vt:lpstr>배열의 활용</vt:lpstr>
      <vt:lpstr>배열 객체의 함수</vt:lpstr>
      <vt:lpstr>배열 객체의 함수</vt:lpstr>
      <vt:lpstr>배열 객체의 함수</vt:lpstr>
      <vt:lpstr>배열 객체의 함수</vt:lpstr>
      <vt:lpstr>내장 객체 - Array</vt:lpstr>
      <vt:lpstr>배열의 객체 함수 연습문제</vt:lpstr>
      <vt:lpstr>내장 객체 - Array</vt:lpstr>
      <vt:lpstr> 다차원 배열</vt:lpstr>
      <vt:lpstr>다차원 배열</vt:lpstr>
      <vt:lpstr>다차원 배열</vt:lpstr>
      <vt:lpstr>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492</cp:revision>
  <dcterms:created xsi:type="dcterms:W3CDTF">2019-03-04T02:36:55Z</dcterms:created>
  <dcterms:modified xsi:type="dcterms:W3CDTF">2023-03-29T22:35:57Z</dcterms:modified>
</cp:coreProperties>
</file>