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400" r:id="rId19"/>
    <p:sldId id="382" r:id="rId20"/>
    <p:sldId id="383" r:id="rId21"/>
    <p:sldId id="395" r:id="rId22"/>
    <p:sldId id="385" r:id="rId23"/>
    <p:sldId id="388" r:id="rId24"/>
    <p:sldId id="386" r:id="rId25"/>
    <p:sldId id="389" r:id="rId26"/>
    <p:sldId id="369" r:id="rId27"/>
    <p:sldId id="370" r:id="rId28"/>
    <p:sldId id="394" r:id="rId29"/>
    <p:sldId id="363" r:id="rId30"/>
    <p:sldId id="364" r:id="rId31"/>
    <p:sldId id="366" r:id="rId32"/>
    <p:sldId id="365" r:id="rId33"/>
    <p:sldId id="398" r:id="rId34"/>
    <p:sldId id="39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조건식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5616624" cy="184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84" y="3991126"/>
            <a:ext cx="2141406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5139179" cy="1521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8" y="2204864"/>
            <a:ext cx="6328453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293095"/>
            <a:ext cx="1762172" cy="1089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3853" y="1426226"/>
            <a:ext cx="544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집계 함수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SUM()</a:t>
            </a:r>
            <a:r>
              <a:rPr lang="ko-KR" altLang="en-US" sz="1600" dirty="0" smtClean="0"/>
              <a:t>를 사용할 때는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절을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1268760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55272"/>
            <a:ext cx="5391003" cy="1711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4" y="4005064"/>
            <a:ext cx="5464013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5"/>
          <a:stretch/>
        </p:blipFill>
        <p:spPr>
          <a:xfrm>
            <a:off x="5726767" y="4941168"/>
            <a:ext cx="2810504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6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(+) JOIN : ORACLE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</a:t>
            </a:r>
            <a:r>
              <a:rPr lang="en-US" altLang="ko-KR" b="1" dirty="0" smtClean="0"/>
              <a:t>JOIN – ANSI SQL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3284984"/>
            <a:ext cx="294046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인라인 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3016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297106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312123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700808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694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36912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2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0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/>
              <a:t>단일행</a:t>
            </a:r>
            <a:r>
              <a:rPr lang="en-US" altLang="ko-KR" sz="1600" dirty="0"/>
              <a:t>, </a:t>
            </a:r>
            <a:r>
              <a:rPr lang="ko-KR" altLang="en-US" sz="1600" dirty="0"/>
              <a:t>단일 열의 스칼라 값으로 반환한다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6561389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55" y="4005064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69847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트랜잭션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COMMIT(</a:t>
            </a:r>
            <a:r>
              <a:rPr lang="ko-KR" altLang="en-US" dirty="0" err="1" smtClean="0">
                <a:solidFill>
                  <a:srgbClr val="C00000"/>
                </a:solidFill>
              </a:rPr>
              <a:t>커밋완료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- INSERT, UPDATE, DELETE</a:t>
            </a:r>
            <a:r>
              <a:rPr lang="ko-KR" altLang="en-US" dirty="0" smtClean="0"/>
              <a:t>문으로 변경한 데이터를 데이터베이스에 반영함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ROLLBACK(</a:t>
            </a:r>
            <a:r>
              <a:rPr lang="ko-KR" altLang="en-US" dirty="0" err="1" smtClean="0">
                <a:solidFill>
                  <a:srgbClr val="C00000"/>
                </a:solidFill>
              </a:rPr>
              <a:t>롤백완료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데이터에 대한 변경 사용을 모두 취소하고 트랜잭션을 종료함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SAVEPOINT(</a:t>
            </a:r>
            <a:r>
              <a:rPr lang="ko-KR" altLang="en-US" dirty="0" err="1" smtClean="0">
                <a:solidFill>
                  <a:srgbClr val="C00000"/>
                </a:solidFill>
              </a:rPr>
              <a:t>저장점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트랜잭션을 작게 분할하여 관리하는 것으로 </a:t>
            </a:r>
            <a:r>
              <a:rPr lang="en-US" altLang="ko-KR" dirty="0" smtClean="0"/>
              <a:t>SAVEPOINT</a:t>
            </a:r>
            <a:r>
              <a:rPr lang="ko-KR" altLang="en-US" dirty="0" smtClean="0"/>
              <a:t>를 사용하면 저장된 위치 이후의 트랜잭션만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07735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4248472" cy="3359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84" y="4149080"/>
            <a:ext cx="174657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2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1058</Words>
  <Application>Microsoft Office PowerPoint</Application>
  <PresentationFormat>화면 슬라이드 쇼(4:3)</PresentationFormat>
  <Paragraphs>192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TCL(Transacton Control Language)</vt:lpstr>
      <vt:lpstr>  TCL(Transacton Control Language)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312</cp:revision>
  <dcterms:created xsi:type="dcterms:W3CDTF">2019-03-04T02:36:55Z</dcterms:created>
  <dcterms:modified xsi:type="dcterms:W3CDTF">2023-04-23T21:30:44Z</dcterms:modified>
</cp:coreProperties>
</file>