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51" r:id="rId3"/>
    <p:sldId id="352" r:id="rId4"/>
    <p:sldId id="412" r:id="rId5"/>
    <p:sldId id="380" r:id="rId6"/>
    <p:sldId id="353" r:id="rId7"/>
    <p:sldId id="374" r:id="rId8"/>
    <p:sldId id="382" r:id="rId9"/>
    <p:sldId id="383" r:id="rId10"/>
    <p:sldId id="359" r:id="rId11"/>
    <p:sldId id="385" r:id="rId12"/>
    <p:sldId id="354" r:id="rId13"/>
    <p:sldId id="355" r:id="rId14"/>
    <p:sldId id="357" r:id="rId15"/>
    <p:sldId id="386" r:id="rId16"/>
    <p:sldId id="360" r:id="rId17"/>
    <p:sldId id="361" r:id="rId18"/>
    <p:sldId id="387" r:id="rId19"/>
    <p:sldId id="393" r:id="rId20"/>
    <p:sldId id="391" r:id="rId21"/>
    <p:sldId id="389" r:id="rId22"/>
    <p:sldId id="390" r:id="rId23"/>
    <p:sldId id="394" r:id="rId24"/>
    <p:sldId id="397" r:id="rId25"/>
    <p:sldId id="398" r:id="rId26"/>
    <p:sldId id="399" r:id="rId27"/>
    <p:sldId id="400" r:id="rId28"/>
    <p:sldId id="402" r:id="rId29"/>
    <p:sldId id="403" r:id="rId30"/>
    <p:sldId id="401" r:id="rId31"/>
    <p:sldId id="404" r:id="rId32"/>
    <p:sldId id="405" r:id="rId33"/>
    <p:sldId id="406" r:id="rId34"/>
    <p:sldId id="409" r:id="rId35"/>
    <p:sldId id="410" r:id="rId3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042671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객체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폼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JSP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내장 객체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웹 브라우저 및 서버 정보 값 출력하기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36576" y="161923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r</a:t>
            </a:r>
            <a:r>
              <a:rPr lang="en-US" altLang="ko-KR" sz="1600" dirty="0" smtClean="0"/>
              <a:t>equest </a:t>
            </a:r>
            <a:r>
              <a:rPr lang="ko-KR" altLang="en-US" sz="1600" dirty="0" smtClean="0"/>
              <a:t>내장 객체의 웹 브라우저와 서버 관련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이용하여 서버 정보 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웹 브라우저 정보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클라이언트 </a:t>
            </a:r>
            <a:r>
              <a:rPr lang="en-US" altLang="ko-KR" sz="1600" dirty="0" smtClean="0"/>
              <a:t>IP, </a:t>
            </a:r>
            <a:r>
              <a:rPr lang="ko-KR" altLang="en-US" sz="1600" dirty="0" smtClean="0"/>
              <a:t>요청 정보길이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전송방식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URI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서버 정보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서버 이름과 포트</a:t>
            </a: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44" y="3071145"/>
            <a:ext cx="3348372" cy="2156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077510"/>
            <a:ext cx="4381880" cy="1257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78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웹 브라우저 및 서버 정보 값 출력하기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6439458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29064" y="2283667"/>
            <a:ext cx="287902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request/header3.jsp</a:t>
            </a:r>
          </a:p>
        </p:txBody>
      </p:sp>
    </p:spTree>
    <p:extLst>
      <p:ext uri="{BB962C8B-B14F-4D97-AF65-F5344CB8AC3E}">
        <p14:creationId xmlns:p14="http://schemas.microsoft.com/office/powerpoint/2010/main" val="21256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내장 객체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사용자의 요청을 처리한 결과를 서버에서 웹 브라우저로 전달하는 정보를 </a:t>
            </a:r>
            <a:r>
              <a:rPr lang="ko-KR" altLang="en-US" sz="1600" dirty="0" smtClean="0"/>
              <a:t>저장한다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서버는 응답 헤더와 요청 처리 결과 데이터를 웹 브라우저로 보낸다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페이지 이동관련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97944"/>
              </p:ext>
            </p:extLst>
          </p:nvPr>
        </p:nvGraphicFramePr>
        <p:xfrm>
          <a:off x="1352600" y="2758440"/>
          <a:ext cx="7560840" cy="96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sendRedirect</a:t>
                      </a:r>
                      <a:r>
                        <a:rPr lang="en-US" altLang="ko-KR" sz="1800" dirty="0" smtClean="0"/>
                        <a:t>(String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url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설정한 </a:t>
                      </a:r>
                      <a:r>
                        <a:rPr lang="en-US" altLang="ko-KR" sz="1600" dirty="0" smtClean="0"/>
                        <a:t>URL </a:t>
                      </a:r>
                      <a:r>
                        <a:rPr lang="ko-KR" altLang="en-US" sz="1600" dirty="0" smtClean="0"/>
                        <a:t>페이지로 강제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5"/>
          <a:stretch/>
        </p:blipFill>
        <p:spPr>
          <a:xfrm>
            <a:off x="1712640" y="3933056"/>
            <a:ext cx="5632220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0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888678"/>
            <a:ext cx="3672408" cy="1552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204864"/>
            <a:ext cx="3816424" cy="898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35" y="3802524"/>
            <a:ext cx="3791121" cy="127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91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88435"/>
            <a:ext cx="6250013" cy="32247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67671" y="1932050"/>
            <a:ext cx="1897697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3" y="1700808"/>
            <a:ext cx="5107489" cy="3043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03" y="5157191"/>
            <a:ext cx="3513625" cy="792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88" y="5131149"/>
            <a:ext cx="4169833" cy="8181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144688" y="4972325"/>
            <a:ext cx="273630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response/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loginSuccess.jsp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45518" y="4972325"/>
            <a:ext cx="257197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response/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loginFail.jsp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09854" y="1988840"/>
            <a:ext cx="27755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esponse/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5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초마다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갱신하기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16832"/>
            <a:ext cx="4656224" cy="1325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73016"/>
            <a:ext cx="4755292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0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 응답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컨텐츠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설정하기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1"/>
          <a:stretch/>
        </p:blipFill>
        <p:spPr>
          <a:xfrm>
            <a:off x="1274012" y="3475452"/>
            <a:ext cx="6749753" cy="15551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1" y="1997627"/>
            <a:ext cx="3421677" cy="1051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93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내장 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62298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구현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91506"/>
            <a:ext cx="7638416" cy="2049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6" y="4149080"/>
            <a:ext cx="7632848" cy="19548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0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84224"/>
              </p:ext>
            </p:extLst>
          </p:nvPr>
        </p:nvGraphicFramePr>
        <p:xfrm>
          <a:off x="848544" y="2276872"/>
          <a:ext cx="8554619" cy="3384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calculator.jsp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계산기 메인 화면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calc.css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전체 레이아웃 등의 스타일을 구현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result.jsp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calculator.jsp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smtClean="0"/>
                        <a:t>Calculator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빈을 </a:t>
                      </a:r>
                      <a:r>
                        <a:rPr lang="ko-KR" altLang="en-US" sz="1600" dirty="0" smtClean="0"/>
                        <a:t>이용해 계산 기능 수행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imort</a:t>
                      </a:r>
                      <a:r>
                        <a:rPr lang="ko-KR" altLang="en-US" sz="1600" baseline="0" dirty="0" smtClean="0"/>
                        <a:t>해서 객체 생성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result2.jsp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 </a:t>
                      </a:r>
                      <a:r>
                        <a:rPr lang="en-US" altLang="ko-KR" sz="1600" dirty="0" err="1" smtClean="0"/>
                        <a:t>calculator.jsp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smtClean="0"/>
                        <a:t>Calculator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빈을 </a:t>
                      </a:r>
                      <a:r>
                        <a:rPr lang="ko-KR" altLang="en-US" sz="1600" dirty="0" smtClean="0"/>
                        <a:t>이용해 계산 기능 수행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useBean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태그로 구현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Calculator.java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계산기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정의한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60" y="1002794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36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3438562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</a:rPr>
              <a:t>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equest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41688"/>
              </p:ext>
            </p:extLst>
          </p:nvPr>
        </p:nvGraphicFramePr>
        <p:xfrm>
          <a:off x="992560" y="4005064"/>
          <a:ext cx="8640960" cy="202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 smtClean="0"/>
                        <a:t>getParameter</a:t>
                      </a:r>
                      <a:r>
                        <a:rPr lang="en-US" altLang="ko-KR" sz="1600" b="1" dirty="0" smtClean="0"/>
                        <a:t>(String</a:t>
                      </a:r>
                      <a:r>
                        <a:rPr lang="en-US" altLang="ko-KR" sz="1600" b="1" baseline="0" dirty="0" smtClean="0"/>
                        <a:t> name)</a:t>
                      </a:r>
                      <a:endParaRPr lang="en-US" altLang="ko-KR" sz="16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/>
                        <a:t>getParameterValues</a:t>
                      </a:r>
                      <a:r>
                        <a:rPr lang="en-US" altLang="ko-KR" sz="1600" b="1" dirty="0" smtClean="0"/>
                        <a:t>(String</a:t>
                      </a:r>
                      <a:r>
                        <a:rPr lang="en-US" altLang="ko-KR" sz="1600" b="1" baseline="0" dirty="0" smtClean="0"/>
                        <a:t> name)</a:t>
                      </a:r>
                      <a:endParaRPr lang="en-US" altLang="ko-KR" sz="16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배열 형태로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 smtClean="0"/>
                        <a:t>getParameterNames</a:t>
                      </a:r>
                      <a:r>
                        <a:rPr lang="en-US" altLang="ko-KR" sz="1600" b="1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2560" y="1124744"/>
            <a:ext cx="849694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/>
              <a:t>내장 객체</a:t>
            </a:r>
            <a:r>
              <a:rPr lang="en-US" altLang="ko-KR" sz="2200" b="1" dirty="0" smtClean="0"/>
              <a:t>(implicit object)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페이지에서 사용할 수 있도록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 미리 정의된 객체이다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r</a:t>
            </a:r>
            <a:r>
              <a:rPr lang="en-US" altLang="ko-KR" b="1" dirty="0" smtClean="0"/>
              <a:t>equest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웹 브라우저에서 서버의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페이지로 전달하는 정보를 저장한다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r</a:t>
            </a:r>
            <a:r>
              <a:rPr lang="en-US" altLang="ko-KR" b="1" dirty="0" smtClean="0"/>
              <a:t>esponse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사용자의 요청을 처리한 결과를 서버에서 웹 브라우저로 전달하는 정보를 저장한다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2560" y="1002794"/>
            <a:ext cx="8280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계산기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자바 </a:t>
            </a:r>
            <a:r>
              <a:rPr lang="ko-KR" altLang="en-US" b="1" dirty="0" err="1" smtClean="0"/>
              <a:t>빈즈로</a:t>
            </a:r>
            <a:r>
              <a:rPr lang="ko-KR" altLang="en-US" b="1" dirty="0" smtClean="0"/>
              <a:t> 구현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34154"/>
            <a:ext cx="6208969" cy="4825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30768" y="2348880"/>
            <a:ext cx="1605617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claculator.jsp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560" y="1002794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07" y="1590260"/>
            <a:ext cx="3415870" cy="46689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13" y="1737758"/>
            <a:ext cx="5030161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995954" y="163427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laculator.java</a:t>
            </a:r>
          </a:p>
        </p:txBody>
      </p:sp>
    </p:spTree>
    <p:extLst>
      <p:ext uri="{BB962C8B-B14F-4D97-AF65-F5344CB8AC3E}">
        <p14:creationId xmlns:p14="http://schemas.microsoft.com/office/powerpoint/2010/main" val="1973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8" y="1757003"/>
            <a:ext cx="7128792" cy="3968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29064" y="1598178"/>
            <a:ext cx="131414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result.jsp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534" y="1228846"/>
            <a:ext cx="437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Calculator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해서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1029" y="12684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태그로 구현하기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41390"/>
            <a:ext cx="8161727" cy="3406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121352" y="2348880"/>
            <a:ext cx="131414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result2.jsp</a:t>
            </a:r>
          </a:p>
        </p:txBody>
      </p:sp>
    </p:spTree>
    <p:extLst>
      <p:ext uri="{BB962C8B-B14F-4D97-AF65-F5344CB8AC3E}">
        <p14:creationId xmlns:p14="http://schemas.microsoft.com/office/powerpoint/2010/main" val="3669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597651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localhost/sayHello.jsp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http://localhost/sayHello.jsp?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cnt=3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17096" y="219081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7790" y="197478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 smtClean="0"/>
              <a:t>안녕하세요</a:t>
            </a:r>
            <a:endParaRPr lang="en-US" altLang="ko-KR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80792" y="2173961"/>
            <a:ext cx="2448271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940768"/>
            <a:ext cx="3703641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57" y="4509120"/>
            <a:ext cx="4499352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25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782375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localhost/sayHello.jsp?</a:t>
            </a:r>
            <a:endParaRPr lang="ko-KR" altLang="en-US" sz="20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5398909" y="1782375"/>
            <a:ext cx="1354291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53881" y="1772816"/>
            <a:ext cx="1944217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3200" y="178237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쿼리스트링이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33" y="2420888"/>
            <a:ext cx="6950043" cy="1699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60" y="4437112"/>
            <a:ext cx="3779848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653136"/>
            <a:ext cx="4145640" cy="1013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09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오류 해결</a:t>
            </a:r>
            <a:endParaRPr lang="en-US" altLang="ko-KR" sz="2000" b="1" dirty="0" smtClean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76872"/>
            <a:ext cx="7405384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97744" y="181583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sayHello.jsp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JSP</a:t>
            </a:r>
            <a:r>
              <a:rPr lang="ko-KR" altLang="en-US" sz="2000" b="1" dirty="0" smtClean="0"/>
              <a:t>에서 쿼리 </a:t>
            </a:r>
            <a:r>
              <a:rPr lang="ko-KR" altLang="en-US" sz="2000" b="1" dirty="0" err="1" smtClean="0"/>
              <a:t>스트링</a:t>
            </a:r>
            <a:r>
              <a:rPr lang="ko-KR" altLang="en-US" sz="2000" b="1" dirty="0" smtClean="0"/>
              <a:t> 링크하기</a:t>
            </a:r>
            <a:endParaRPr lang="en-US" altLang="ko-KR" sz="2000" b="1" dirty="0" smtClean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789038"/>
            <a:ext cx="5982219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72816"/>
            <a:ext cx="3505504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73" y="5013176"/>
            <a:ext cx="4221846" cy="1265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90603" y="329053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hello.jsp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599" y="1661053"/>
            <a:ext cx="1656185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7060220" cy="39334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18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599" y="1661053"/>
            <a:ext cx="1656185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132856"/>
            <a:ext cx="8315739" cy="3660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0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request</a:t>
            </a:r>
            <a:r>
              <a:rPr lang="ko-KR" altLang="en-US" sz="2000" b="1" dirty="0" smtClean="0"/>
              <a:t>객체를 이용한 이름 등록하기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80991" y="2859570"/>
            <a:ext cx="36004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2239535"/>
            <a:ext cx="3600402" cy="13334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402331"/>
            <a:ext cx="3744416" cy="8707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98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폼 데이터 처리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72816"/>
            <a:ext cx="3223540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00" y="2276872"/>
            <a:ext cx="4061812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97016" y="4058208"/>
            <a:ext cx="1872208" cy="36004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69970" y="1504866"/>
            <a:ext cx="1959971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98" y="1916832"/>
            <a:ext cx="5387211" cy="43681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5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Hobby </a:t>
            </a:r>
            <a:r>
              <a:rPr lang="ko-KR" altLang="en-US" sz="2000" b="1" dirty="0" smtClean="0"/>
              <a:t>항목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배열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getParameterValues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44824"/>
            <a:ext cx="7861903" cy="3575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53000" y="3140968"/>
            <a:ext cx="3888432" cy="100811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04" y="1019066"/>
            <a:ext cx="6172834" cy="5340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728864" y="3392995"/>
            <a:ext cx="5830374" cy="296537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55"/>
          <a:stretch/>
        </p:blipFill>
        <p:spPr>
          <a:xfrm>
            <a:off x="560512" y="1844824"/>
            <a:ext cx="2657716" cy="260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03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선택 처리 실습 문제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4122778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472814"/>
            <a:ext cx="7992888" cy="1871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77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선택 처리 실습 문제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4656224" cy="1295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394315"/>
            <a:ext cx="6048672" cy="2674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75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request</a:t>
            </a:r>
            <a:r>
              <a:rPr lang="ko-KR" altLang="en-US" sz="2000" b="1" dirty="0" smtClean="0"/>
              <a:t>객체를 이용한 이름 등록하기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514962"/>
            <a:ext cx="5737405" cy="12740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1916832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request.jsp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79" y="2060848"/>
            <a:ext cx="7296173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135422" y="1556792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 정보 값 출력하기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7" y="3861049"/>
            <a:ext cx="4244278" cy="255416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36576" y="1619238"/>
            <a:ext cx="79928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웹 브라우저는 </a:t>
            </a:r>
            <a:r>
              <a:rPr lang="en-US" altLang="ko-KR" sz="1600" dirty="0" smtClean="0"/>
              <a:t>HTTP </a:t>
            </a:r>
            <a:r>
              <a:rPr lang="ko-KR" altLang="en-US" sz="1600" dirty="0" smtClean="0"/>
              <a:t>헤더에 부가적인 정보를 담아 서버로 전송한다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내장 객체는 헤더 정보나 쿠키 관련 정보를 </a:t>
            </a:r>
            <a:r>
              <a:rPr lang="ko-KR" altLang="en-US" sz="1600" dirty="0" err="1" smtClean="0"/>
              <a:t>얻을수</a:t>
            </a:r>
            <a:r>
              <a:rPr lang="ko-KR" altLang="en-US" sz="1600" dirty="0" smtClean="0"/>
              <a:t> 있는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6" y="2542413"/>
            <a:ext cx="3985605" cy="1082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8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 정보 값 출력하기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11" y="2678879"/>
            <a:ext cx="6843353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18392" y="1985479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request/header1.jsp</a:t>
            </a:r>
          </a:p>
        </p:txBody>
      </p:sp>
    </p:spTree>
    <p:extLst>
      <p:ext uri="{BB962C8B-B14F-4D97-AF65-F5344CB8AC3E}">
        <p14:creationId xmlns:p14="http://schemas.microsoft.com/office/powerpoint/2010/main" val="16658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헤더의 모든 정보 값 출력하기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72816"/>
            <a:ext cx="7120249" cy="4414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81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헤더의 모든 정보 값 출력하기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132856"/>
            <a:ext cx="8479146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5168" y="1844824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request/header2.jsp</a:t>
            </a:r>
          </a:p>
        </p:txBody>
      </p:sp>
    </p:spTree>
    <p:extLst>
      <p:ext uri="{BB962C8B-B14F-4D97-AF65-F5344CB8AC3E}">
        <p14:creationId xmlns:p14="http://schemas.microsoft.com/office/powerpoint/2010/main" val="9942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11941</TotalTime>
  <Words>591</Words>
  <Application>Microsoft Office PowerPoint</Application>
  <PresentationFormat>A4 용지(210x297mm)</PresentationFormat>
  <Paragraphs>143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3장. 내장 객체 &amp; 폼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738</cp:revision>
  <dcterms:created xsi:type="dcterms:W3CDTF">2019-03-04T02:36:55Z</dcterms:created>
  <dcterms:modified xsi:type="dcterms:W3CDTF">2023-05-30T20:15:42Z</dcterms:modified>
</cp:coreProperties>
</file>