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80" r:id="rId3"/>
    <p:sldId id="383" r:id="rId4"/>
    <p:sldId id="381" r:id="rId5"/>
    <p:sldId id="382" r:id="rId6"/>
    <p:sldId id="384" r:id="rId7"/>
    <p:sldId id="387" r:id="rId8"/>
    <p:sldId id="385" r:id="rId9"/>
    <p:sldId id="386" r:id="rId10"/>
    <p:sldId id="388" r:id="rId11"/>
    <p:sldId id="391" r:id="rId12"/>
    <p:sldId id="389" r:id="rId13"/>
    <p:sldId id="390" r:id="rId14"/>
    <p:sldId id="392" r:id="rId15"/>
    <p:sldId id="393" r:id="rId16"/>
    <p:sldId id="394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python OCR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이미지 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old.txt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9" y="1988841"/>
            <a:ext cx="5544616" cy="2971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83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영수증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68810"/>
            <a:ext cx="3096344" cy="44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4" y="2015058"/>
            <a:ext cx="3292603" cy="4176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04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OpenCV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4685" y="1956553"/>
            <a:ext cx="6473247" cy="36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영상 처리와 컴퓨터 비전을 위한 오픈 소스 라이브러리이다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1446" y="2520580"/>
            <a:ext cx="4019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pip install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opencv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-python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3800" y="3677830"/>
            <a:ext cx="801080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이미지 읽기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/>
              <a:t>cv2.imread(file, flag)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IMREAD_COLOR :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로 읽음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투명한 부분은 무시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IMREAD_GRAYSCALE : </a:t>
            </a:r>
            <a:r>
              <a:rPr lang="ko-KR" altLang="en-US" dirty="0"/>
              <a:t>이미지를 </a:t>
            </a:r>
            <a:r>
              <a:rPr lang="en-US" altLang="ko-KR" dirty="0" err="1" smtClean="0"/>
              <a:t>GrayScale</a:t>
            </a:r>
            <a:r>
              <a:rPr lang="ko-KR" altLang="en-US" dirty="0" smtClean="0"/>
              <a:t>로 </a:t>
            </a:r>
            <a:r>
              <a:rPr lang="ko-KR" altLang="en-US" dirty="0"/>
              <a:t>읽음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IMREAD_UNCHANGED: </a:t>
            </a:r>
            <a:r>
              <a:rPr lang="ko-KR" altLang="en-US" dirty="0"/>
              <a:t>이미지를 </a:t>
            </a:r>
            <a:r>
              <a:rPr lang="en-US" altLang="ko-KR" dirty="0"/>
              <a:t>Color</a:t>
            </a:r>
            <a:r>
              <a:rPr lang="ko-KR" altLang="en-US" dirty="0"/>
              <a:t>로 </a:t>
            </a:r>
            <a:r>
              <a:rPr lang="ko-KR" altLang="en-US" dirty="0" smtClean="0"/>
              <a:t>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투명한 부분도 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OpenCV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0592" y="1981386"/>
            <a:ext cx="80108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이미지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/>
              <a:t>cv2.imshow(</a:t>
            </a:r>
            <a:r>
              <a:rPr lang="ko-KR" altLang="en-US" sz="2000" b="1" dirty="0" err="1" smtClean="0"/>
              <a:t>이미지제목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이미지파일</a:t>
            </a:r>
            <a:r>
              <a:rPr lang="en-US" altLang="ko-KR" sz="2000" b="1" dirty="0" smtClean="0"/>
              <a:t>)</a:t>
            </a:r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80592" y="3247865"/>
            <a:ext cx="801080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키보드 입력을 처리하는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/>
              <a:t>cv2.waitkey(0)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(0 - </a:t>
            </a:r>
            <a:r>
              <a:rPr lang="ko-KR" altLang="en-US" sz="2000" dirty="0" smtClean="0"/>
              <a:t>계속 대기</a:t>
            </a:r>
            <a:r>
              <a:rPr lang="en-US" altLang="ko-KR" sz="2000" dirty="0" smtClean="0"/>
              <a:t>, 1000 – 1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8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2827265" cy="2171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204864"/>
            <a:ext cx="2959496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17491"/>
            <a:ext cx="5997460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4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구현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93962"/>
            <a:ext cx="5400600" cy="4377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94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</a:t>
            </a:r>
            <a:r>
              <a:rPr lang="en-US" altLang="ko-KR" dirty="0" smtClean="0"/>
              <a:t>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39722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태서랙트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2600" y="1874148"/>
            <a:ext cx="72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테서랙트는</a:t>
            </a:r>
            <a:r>
              <a:rPr lang="ko-KR" altLang="en-US" dirty="0"/>
              <a:t> 다양한 운영 체제를 위한 광학 문자 인식 엔진이다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소프트웨어는 </a:t>
            </a:r>
            <a:r>
              <a:rPr lang="en-US" altLang="ko-KR" dirty="0"/>
              <a:t>Apache License, </a:t>
            </a:r>
            <a:r>
              <a:rPr lang="ko-KR" altLang="en-US" dirty="0"/>
              <a:t>버전 </a:t>
            </a:r>
            <a:r>
              <a:rPr lang="en-US" altLang="ko-KR" dirty="0"/>
              <a:t>2.0, </a:t>
            </a:r>
            <a:r>
              <a:rPr lang="ko-KR" altLang="en-US" dirty="0"/>
              <a:t>에 따라 배포되는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무료 소프트웨어이며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Google</a:t>
            </a:r>
            <a:r>
              <a:rPr lang="ko-KR" altLang="en-US" dirty="0"/>
              <a:t>에서 개발을 후원했다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2600" y="3573016"/>
            <a:ext cx="7200800" cy="142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이미지에 있는 텍스트 추출 과정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Tesseract – OCR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라이브러리인 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8474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 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0"/>
          <a:stretch/>
        </p:blipFill>
        <p:spPr>
          <a:xfrm>
            <a:off x="4406334" y="2780928"/>
            <a:ext cx="5004366" cy="2859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332352" y="1982690"/>
            <a:ext cx="455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https://github.com/tesseract-ocr/tesseract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8"/>
          <a:stretch/>
        </p:blipFill>
        <p:spPr>
          <a:xfrm>
            <a:off x="643259" y="2930311"/>
            <a:ext cx="3396801" cy="256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4208217" y="4869160"/>
            <a:ext cx="5400600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 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67" y="2492896"/>
            <a:ext cx="4648603" cy="3635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언어 추가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korean</a:t>
            </a:r>
            <a:r>
              <a:rPr lang="ko-KR" altLang="en-US" b="1" dirty="0" smtClean="0">
                <a:solidFill>
                  <a:srgbClr val="C00000"/>
                </a:solidFill>
              </a:rPr>
              <a:t>에 꼭 체크함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ytesseract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pytesseract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6" y="2521496"/>
            <a:ext cx="5662151" cy="148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60" y="4398187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67" y="5080178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pillow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88370" y="1334144"/>
            <a:ext cx="5592821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사용해 이미지 불러오기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4217402"/>
            <a:ext cx="2582686" cy="17687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4" y="2276872"/>
            <a:ext cx="4507140" cy="1480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3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88370" y="1334144"/>
            <a:ext cx="5592821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Pytesseract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이미지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텍스트로 변환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1"/>
          <a:stretch/>
        </p:blipFill>
        <p:spPr>
          <a:xfrm>
            <a:off x="1352600" y="1993962"/>
            <a:ext cx="5192631" cy="2044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7"/>
          <a:stretch/>
        </p:blipFill>
        <p:spPr>
          <a:xfrm>
            <a:off x="3440832" y="4269567"/>
            <a:ext cx="5176766" cy="200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굽은 화살표 10"/>
          <p:cNvSpPr/>
          <p:nvPr/>
        </p:nvSpPr>
        <p:spPr>
          <a:xfrm flipV="1">
            <a:off x="2504728" y="4254759"/>
            <a:ext cx="743948" cy="841175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192" y="25113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cold.jpg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8476" y="5246574"/>
            <a:ext cx="1800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mage</a:t>
            </a:r>
            <a:r>
              <a:rPr lang="ko-KR" altLang="en-US" dirty="0" smtClean="0">
                <a:solidFill>
                  <a:srgbClr val="C00000"/>
                </a:solidFill>
              </a:rPr>
              <a:t>를 </a:t>
            </a:r>
            <a:r>
              <a:rPr lang="en-US" altLang="ko-KR" dirty="0" smtClean="0">
                <a:solidFill>
                  <a:srgbClr val="C00000"/>
                </a:solidFill>
              </a:rPr>
              <a:t>text</a:t>
            </a:r>
            <a:r>
              <a:rPr lang="ko-KR" altLang="en-US" dirty="0" smtClean="0">
                <a:solidFill>
                  <a:srgbClr val="C00000"/>
                </a:solidFill>
              </a:rPr>
              <a:t>로 변환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612068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인식 처리  후 텍스트 파일 만들기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17281"/>
            <a:ext cx="7978831" cy="4359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73280" y="2132856"/>
            <a:ext cx="20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mage_to_text.py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한글 글꼴 보완 파일 설치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11377" r="11508"/>
          <a:stretch/>
        </p:blipFill>
        <p:spPr>
          <a:xfrm>
            <a:off x="1484716" y="2540942"/>
            <a:ext cx="6960722" cy="826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334685" y="1954724"/>
            <a:ext cx="838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tessdata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다운후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 Files &gt; </a:t>
            </a:r>
            <a:r>
              <a:rPr lang="en-US" altLang="ko-KR" dirty="0" err="1" smtClean="0"/>
              <a:t>tessdata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폴더의 한글 파일에 덮어 씌움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6" y="3655770"/>
            <a:ext cx="5532599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5" y="5521278"/>
            <a:ext cx="6548517" cy="500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284</Words>
  <Application>Microsoft Office PowerPoint</Application>
  <PresentationFormat>A4 용지(210x297mm)</PresentationFormat>
  <Paragraphs>76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휴먼엑스포</vt:lpstr>
      <vt:lpstr>Arial</vt:lpstr>
      <vt:lpstr>Wingdings</vt:lpstr>
      <vt:lpstr>Office 테마</vt:lpstr>
      <vt:lpstr>python OCR 이미지 처리</vt:lpstr>
      <vt:lpstr> Tesseract - OCR </vt:lpstr>
      <vt:lpstr> Tesseract - OCR</vt:lpstr>
      <vt:lpstr> Tesseract - OCR </vt:lpstr>
      <vt:lpstr> Tesseract - OCR </vt:lpstr>
      <vt:lpstr> Tesseract - OCR </vt:lpstr>
      <vt:lpstr> Tesseract - OCR </vt:lpstr>
      <vt:lpstr> Tesseract - OCR </vt:lpstr>
      <vt:lpstr> Tesseract - OCR </vt:lpstr>
      <vt:lpstr> Tesseract - OCR </vt:lpstr>
      <vt:lpstr> Tesseract - OCR </vt:lpstr>
      <vt:lpstr> OpenCV </vt:lpstr>
      <vt:lpstr> OpenCV </vt:lpstr>
      <vt:lpstr> OpenCV </vt:lpstr>
      <vt:lpstr> OpenCV </vt:lpstr>
      <vt:lpstr> OpenCV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403</cp:revision>
  <dcterms:created xsi:type="dcterms:W3CDTF">2019-03-04T02:36:55Z</dcterms:created>
  <dcterms:modified xsi:type="dcterms:W3CDTF">2023-05-30T13:06:31Z</dcterms:modified>
</cp:coreProperties>
</file>