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82" r:id="rId3"/>
    <p:sldId id="383" r:id="rId4"/>
    <p:sldId id="413" r:id="rId5"/>
    <p:sldId id="384" r:id="rId6"/>
    <p:sldId id="404" r:id="rId7"/>
    <p:sldId id="403" r:id="rId8"/>
    <p:sldId id="396" r:id="rId9"/>
    <p:sldId id="411" r:id="rId10"/>
    <p:sldId id="397" r:id="rId11"/>
    <p:sldId id="410" r:id="rId12"/>
    <p:sldId id="406" r:id="rId13"/>
    <p:sldId id="412" r:id="rId14"/>
    <p:sldId id="407" r:id="rId15"/>
    <p:sldId id="408" r:id="rId16"/>
    <p:sldId id="416" r:id="rId17"/>
    <p:sldId id="420" r:id="rId18"/>
    <p:sldId id="421" r:id="rId19"/>
    <p:sldId id="425" r:id="rId20"/>
    <p:sldId id="426" r:id="rId21"/>
    <p:sldId id="427" r:id="rId22"/>
    <p:sldId id="428" r:id="rId23"/>
    <p:sldId id="429" r:id="rId24"/>
    <p:sldId id="430" r:id="rId25"/>
    <p:sldId id="432" r:id="rId26"/>
    <p:sldId id="433" r:id="rId27"/>
    <p:sldId id="434" r:id="rId28"/>
    <p:sldId id="435" r:id="rId2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xmlns="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xmlns="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회원관리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-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common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앱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로그아웃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318524"/>
            <a:ext cx="5760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로그아웃 메뉴 </a:t>
            </a:r>
            <a:r>
              <a:rPr lang="en-US" altLang="ko-KR" dirty="0" smtClean="0"/>
              <a:t>- navbar.html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916832"/>
            <a:ext cx="9190517" cy="32845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32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페이지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08584" y="1336993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 가입 </a:t>
            </a:r>
            <a:r>
              <a:rPr lang="ko-KR" altLang="en-US" dirty="0"/>
              <a:t>폼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63485"/>
            <a:ext cx="5505607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078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회원 가입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common/urls.py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12640" y="1988840"/>
            <a:ext cx="6264696" cy="30008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from </a:t>
            </a:r>
            <a:r>
              <a:rPr lang="en-US" altLang="ko-KR" dirty="0" err="1"/>
              <a:t>django.contrib.auth</a:t>
            </a:r>
            <a:r>
              <a:rPr lang="en-US" altLang="ko-KR" dirty="0"/>
              <a:t> import views as </a:t>
            </a:r>
            <a:r>
              <a:rPr lang="en-US" altLang="ko-KR" dirty="0" err="1"/>
              <a:t>auth_veiws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app_name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'common‘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urlpatterns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…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C00000"/>
                </a:solidFill>
              </a:rPr>
              <a:t>path('signup/', </a:t>
            </a:r>
            <a:r>
              <a:rPr lang="en-US" altLang="ko-KR" dirty="0" err="1">
                <a:solidFill>
                  <a:srgbClr val="C00000"/>
                </a:solidFill>
              </a:rPr>
              <a:t>views.signup</a:t>
            </a:r>
            <a:r>
              <a:rPr lang="en-US" altLang="ko-KR" dirty="0">
                <a:solidFill>
                  <a:srgbClr val="C00000"/>
                </a:solidFill>
              </a:rPr>
              <a:t>, name='signup')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7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UserForm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– common/forms.py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6624736" cy="30735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53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sign up </a:t>
            </a:r>
            <a:r>
              <a:rPr lang="ko-KR" altLang="en-US" dirty="0" smtClean="0"/>
              <a:t>함수 추가하기 </a:t>
            </a:r>
            <a:r>
              <a:rPr lang="en-US" altLang="ko-KR" dirty="0" smtClean="0"/>
              <a:t>– common/views.py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66" y="1916832"/>
            <a:ext cx="6014122" cy="3417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44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템플릿 만들기 </a:t>
            </a:r>
            <a:r>
              <a:rPr lang="en-US" altLang="ko-KR" dirty="0" smtClean="0"/>
              <a:t>– templates/common/signup.html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7416824" cy="3913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32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인증된 사용자만 글쓰기 가능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48" y="1844824"/>
            <a:ext cx="6323602" cy="20124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71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표준 템플릿 만들기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196752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표준 템플릿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base.html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51" y="1723551"/>
            <a:ext cx="6695874" cy="48017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489" y="3861048"/>
            <a:ext cx="2918713" cy="23928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238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파일 분리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네비게이션</a:t>
            </a:r>
            <a:r>
              <a:rPr lang="ko-KR" altLang="en-US" dirty="0" smtClean="0"/>
              <a:t> 파일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navbar</a:t>
            </a:r>
            <a:r>
              <a:rPr lang="en-US" altLang="ko-KR" dirty="0" smtClean="0"/>
              <a:t>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844824"/>
            <a:ext cx="9449619" cy="3939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80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파일 분리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{%  extends ‘base</a:t>
            </a:r>
            <a:r>
              <a:rPr lang="en-US" altLang="ko-KR" dirty="0" smtClean="0"/>
              <a:t>.html’ %}  - </a:t>
            </a:r>
            <a:r>
              <a:rPr lang="ko-KR" altLang="en-US" dirty="0" smtClean="0"/>
              <a:t>템플릿 파일 상속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81" y="2026338"/>
            <a:ext cx="6340390" cy="219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628" y="4557888"/>
            <a:ext cx="6327543" cy="1463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401272" y="24208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ost_list.html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1272" y="52292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post_detail.html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common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회원관리를 위한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common app(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앱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생성하기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4608" y="1771313"/>
            <a:ext cx="67687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b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프로젝트 하위에 </a:t>
            </a:r>
            <a:r>
              <a:rPr lang="en-US" altLang="ko-KR" dirty="0" smtClean="0"/>
              <a:t>common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common</a:t>
            </a:r>
            <a:r>
              <a:rPr lang="ko-KR" altLang="en-US" dirty="0" err="1"/>
              <a:t>앱</a:t>
            </a:r>
            <a:r>
              <a:rPr lang="ko-KR" altLang="en-US" dirty="0"/>
              <a:t> 등록 </a:t>
            </a:r>
            <a:r>
              <a:rPr lang="en-US" altLang="ko-KR" dirty="0"/>
              <a:t>– config/setting.py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common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하위에 </a:t>
            </a:r>
            <a:r>
              <a:rPr lang="en-US" altLang="ko-KR" dirty="0" smtClean="0"/>
              <a:t>urls.py </a:t>
            </a:r>
            <a:r>
              <a:rPr lang="ko-KR" altLang="en-US" dirty="0" smtClean="0"/>
              <a:t>생성하기 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68624" y="2345105"/>
            <a:ext cx="7704856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mysite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&gt; C:\webproject\myblog&gt;python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manage.py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startapp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common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12" y="3573016"/>
            <a:ext cx="3217858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44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작성자 추가하기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2"/>
            <a:ext cx="4608512" cy="54811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1424608" y="2492896"/>
            <a:ext cx="5040560" cy="4320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작성자</a:t>
            </a:r>
            <a:r>
              <a:rPr lang="en-US" altLang="ko-KR" b="1" dirty="0"/>
              <a:t> </a:t>
            </a:r>
            <a:r>
              <a:rPr lang="ko-KR" altLang="en-US" b="1" dirty="0" smtClean="0"/>
              <a:t>추가하</a:t>
            </a:r>
            <a:r>
              <a:rPr lang="ko-KR" altLang="en-US" b="1" dirty="0"/>
              <a:t>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576064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author </a:t>
            </a:r>
            <a:r>
              <a:rPr lang="ko-KR" altLang="en-US" sz="2000" b="1" dirty="0" smtClean="0"/>
              <a:t>필드 추가하기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52600" y="1785590"/>
            <a:ext cx="511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/>
              <a:t>Post </a:t>
            </a:r>
            <a:r>
              <a:rPr lang="ko-KR" altLang="en-US" dirty="0"/>
              <a:t>모델에 </a:t>
            </a:r>
            <a:r>
              <a:rPr lang="en-US" altLang="ko-KR" dirty="0" smtClean="0"/>
              <a:t>author</a:t>
            </a:r>
            <a:r>
              <a:rPr lang="ko-KR" altLang="en-US" dirty="0" smtClean="0"/>
              <a:t> 추가 </a:t>
            </a:r>
            <a:r>
              <a:rPr lang="en-US" altLang="ko-KR" dirty="0" smtClean="0"/>
              <a:t>– User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136577" y="2420888"/>
            <a:ext cx="8208912" cy="38318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from </a:t>
            </a:r>
            <a:r>
              <a:rPr lang="en-US" altLang="ko-KR" dirty="0" err="1"/>
              <a:t>django.contrib.auth.models</a:t>
            </a:r>
            <a:r>
              <a:rPr lang="en-US" altLang="ko-KR" dirty="0"/>
              <a:t> </a:t>
            </a:r>
            <a:r>
              <a:rPr lang="en-US" altLang="ko-KR" b="1" dirty="0"/>
              <a:t>import </a:t>
            </a:r>
            <a:r>
              <a:rPr lang="en-US" altLang="ko-KR" dirty="0"/>
              <a:t>User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class </a:t>
            </a:r>
            <a:r>
              <a:rPr lang="en-US" altLang="ko-KR" dirty="0"/>
              <a:t>Post(</a:t>
            </a:r>
            <a:r>
              <a:rPr lang="en-US" altLang="ko-KR" dirty="0" err="1"/>
              <a:t>models.Model</a:t>
            </a:r>
            <a:r>
              <a:rPr lang="en-US" altLang="ko-KR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C00000"/>
                </a:solidFill>
              </a:rPr>
              <a:t>author </a:t>
            </a:r>
            <a:r>
              <a:rPr lang="en-US" altLang="ko-KR" dirty="0">
                <a:solidFill>
                  <a:srgbClr val="C00000"/>
                </a:solidFill>
              </a:rPr>
              <a:t>= </a:t>
            </a:r>
            <a:r>
              <a:rPr lang="en-US" altLang="ko-KR" dirty="0" err="1">
                <a:solidFill>
                  <a:srgbClr val="C00000"/>
                </a:solidFill>
              </a:rPr>
              <a:t>models.ForeignKey</a:t>
            </a:r>
            <a:r>
              <a:rPr lang="en-US" altLang="ko-KR" dirty="0">
                <a:solidFill>
                  <a:srgbClr val="C00000"/>
                </a:solidFill>
              </a:rPr>
              <a:t>(User,  </a:t>
            </a:r>
            <a:r>
              <a:rPr lang="en-US" altLang="ko-KR" dirty="0" err="1">
                <a:solidFill>
                  <a:srgbClr val="C00000"/>
                </a:solidFill>
              </a:rPr>
              <a:t>on_delete</a:t>
            </a:r>
            <a:r>
              <a:rPr lang="en-US" altLang="ko-KR" dirty="0">
                <a:solidFill>
                  <a:srgbClr val="C00000"/>
                </a:solidFill>
              </a:rPr>
              <a:t>=</a:t>
            </a:r>
            <a:r>
              <a:rPr lang="en-US" altLang="ko-KR" dirty="0" err="1">
                <a:solidFill>
                  <a:srgbClr val="C00000"/>
                </a:solidFill>
              </a:rPr>
              <a:t>models.CASCADE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title = </a:t>
            </a:r>
            <a:r>
              <a:rPr lang="en-US" altLang="ko-KR" dirty="0" err="1"/>
              <a:t>models.CharField</a:t>
            </a:r>
            <a:r>
              <a:rPr lang="en-US" altLang="ko-KR" dirty="0"/>
              <a:t>(</a:t>
            </a:r>
            <a:r>
              <a:rPr lang="en-US" altLang="ko-KR" dirty="0" err="1"/>
              <a:t>max_length</a:t>
            </a:r>
            <a:r>
              <a:rPr lang="en-US" altLang="ko-KR" dirty="0"/>
              <a:t>=100)</a:t>
            </a:r>
            <a:br>
              <a:rPr lang="en-US" altLang="ko-KR" dirty="0"/>
            </a:br>
            <a:r>
              <a:rPr lang="en-US" altLang="ko-KR" dirty="0"/>
              <a:t>    photo = </a:t>
            </a:r>
            <a:r>
              <a:rPr lang="en-US" altLang="ko-KR" dirty="0" err="1"/>
              <a:t>models.ImageField</a:t>
            </a:r>
            <a:r>
              <a:rPr lang="en-US" altLang="ko-KR" dirty="0"/>
              <a:t>(</a:t>
            </a:r>
            <a:r>
              <a:rPr lang="en-US" altLang="ko-KR" dirty="0" err="1"/>
              <a:t>upload_to</a:t>
            </a:r>
            <a:r>
              <a:rPr lang="en-US" altLang="ko-KR" dirty="0"/>
              <a:t>="blog/images/%Y/%m/%d/",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null=True, blank=True)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create_date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models.DateTimeField</a:t>
            </a:r>
            <a:r>
              <a:rPr lang="en-US" altLang="ko-KR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 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/>
              <a:t>작성자</a:t>
            </a:r>
            <a:r>
              <a:rPr lang="en-US" altLang="ko-KR" b="1" dirty="0"/>
              <a:t> </a:t>
            </a:r>
            <a:r>
              <a:rPr lang="ko-KR" altLang="en-US" b="1" dirty="0"/>
              <a:t>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340768"/>
            <a:ext cx="54006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/>
              <a:t>변경된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적용을 위한 </a:t>
            </a:r>
            <a:r>
              <a:rPr lang="en-US" altLang="ko-KR" dirty="0" err="1" smtClean="0"/>
              <a:t>makemigrations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DB </a:t>
            </a:r>
            <a:r>
              <a:rPr lang="ko-KR" altLang="en-US" dirty="0" smtClean="0"/>
              <a:t>적용을 위한 </a:t>
            </a:r>
            <a:r>
              <a:rPr lang="en-US" altLang="ko-KR" dirty="0" smtClean="0"/>
              <a:t>migrate </a:t>
            </a:r>
            <a:r>
              <a:rPr lang="ko-KR" altLang="en-US" dirty="0" smtClean="0"/>
              <a:t>명령 실행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35"/>
          <a:stretch/>
        </p:blipFill>
        <p:spPr>
          <a:xfrm>
            <a:off x="1637733" y="1911695"/>
            <a:ext cx="5966977" cy="19105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568624" y="3883292"/>
            <a:ext cx="2739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&gt;&gt;&gt; </a:t>
            </a:r>
            <a:r>
              <a:rPr lang="en-US" altLang="ko-KR" sz="1600" dirty="0">
                <a:solidFill>
                  <a:srgbClr val="C00000"/>
                </a:solidFill>
              </a:rPr>
              <a:t>1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800872" y="4052569"/>
            <a:ext cx="576064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20952" y="3883292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은 </a:t>
            </a:r>
            <a:r>
              <a:rPr lang="en-US" altLang="ko-KR" sz="1600" dirty="0" err="1" smtClean="0"/>
              <a:t>superuser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값을 의미함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91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b="1" dirty="0"/>
              <a:t>작성자</a:t>
            </a:r>
            <a:r>
              <a:rPr lang="en-US" altLang="ko-KR" b="1" dirty="0"/>
              <a:t> </a:t>
            </a:r>
            <a:r>
              <a:rPr lang="ko-KR" altLang="en-US" b="1" dirty="0"/>
              <a:t>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dirty="0" err="1" smtClean="0"/>
              <a:t>post_create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form.author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41" y="1798904"/>
            <a:ext cx="6027943" cy="4557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47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b="1" dirty="0"/>
              <a:t>작성자</a:t>
            </a:r>
            <a:r>
              <a:rPr lang="en-US" altLang="ko-KR" b="1" dirty="0"/>
              <a:t> </a:t>
            </a:r>
            <a:r>
              <a:rPr lang="ko-KR" altLang="en-US" b="1" dirty="0"/>
              <a:t>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32" y="1412776"/>
            <a:ext cx="7989551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4671557"/>
            <a:ext cx="7920880" cy="12057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761312" y="14847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ost_list.html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1272" y="44998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post_detail.html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login </a:t>
            </a:r>
            <a:r>
              <a:rPr lang="ko-KR" altLang="en-US" dirty="0" smtClean="0"/>
              <a:t>구현하</a:t>
            </a:r>
            <a:r>
              <a:rPr lang="ko-KR" altLang="en-US" dirty="0"/>
              <a:t>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8760"/>
            <a:ext cx="784887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3. login </a:t>
            </a:r>
            <a:r>
              <a:rPr lang="ko-KR" altLang="en-US" dirty="0">
                <a:latin typeface="+mn-ea"/>
              </a:rPr>
              <a:t>템플릿 만들기 </a:t>
            </a:r>
            <a:r>
              <a:rPr lang="en-US" altLang="ko-KR" dirty="0">
                <a:latin typeface="+mn-ea"/>
              </a:rPr>
              <a:t>– </a:t>
            </a:r>
            <a:r>
              <a:rPr lang="en-US" altLang="ko-KR" dirty="0" smtClean="0">
                <a:latin typeface="+mn-ea"/>
              </a:rPr>
              <a:t>templates/common/login.html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37" y="1844824"/>
            <a:ext cx="7141774" cy="47315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58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템플릿 만들기 </a:t>
            </a:r>
            <a:r>
              <a:rPr lang="en-US" altLang="ko-KR" dirty="0" smtClean="0"/>
              <a:t>– templates/common/signup.html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1870584"/>
            <a:ext cx="7931251" cy="43667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15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 smtClean="0"/>
              <a:t>템플릿 만들기 </a:t>
            </a:r>
            <a:r>
              <a:rPr lang="en-US" altLang="ko-KR" dirty="0" smtClean="0"/>
              <a:t>– templates/common/signup.html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30" y="1976467"/>
            <a:ext cx="7902625" cy="41151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57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깃으로 버전</a:t>
            </a:r>
            <a:r>
              <a:rPr lang="en-US" altLang="ko-KR" dirty="0"/>
              <a:t>(</a:t>
            </a:r>
            <a:r>
              <a:rPr lang="ko-KR" altLang="en-US" dirty="0"/>
              <a:t>소스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관리하기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40768"/>
            <a:ext cx="740883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깃에 </a:t>
            </a:r>
            <a:r>
              <a:rPr lang="ko-KR" altLang="en-US" dirty="0" err="1" smtClean="0"/>
              <a:t>업로드하기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25" y="1988840"/>
            <a:ext cx="5662151" cy="3383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71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로그인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96616" y="1412776"/>
            <a:ext cx="57606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config/urls.py </a:t>
            </a:r>
            <a:r>
              <a:rPr lang="ko-KR" altLang="en-US" dirty="0" smtClean="0"/>
              <a:t>경로 설정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12640" y="2083092"/>
            <a:ext cx="5724264" cy="25853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urlpatterns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path(</a:t>
            </a:r>
            <a:r>
              <a:rPr lang="en-US" altLang="ko-KR" b="1" dirty="0"/>
              <a:t>''</a:t>
            </a:r>
            <a:r>
              <a:rPr lang="en-US" altLang="ko-KR" dirty="0"/>
              <a:t>, </a:t>
            </a:r>
            <a:r>
              <a:rPr lang="en-US" altLang="ko-KR" dirty="0" err="1"/>
              <a:t>views.index</a:t>
            </a:r>
            <a:r>
              <a:rPr lang="en-US" altLang="ko-KR" dirty="0"/>
              <a:t>),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path(‘admin/’, </a:t>
            </a:r>
            <a:r>
              <a:rPr lang="en-US" altLang="ko-KR" dirty="0" err="1" smtClean="0"/>
              <a:t>admin.site.urls</a:t>
            </a:r>
            <a:r>
              <a:rPr lang="en-US" altLang="ko-KR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path</a:t>
            </a:r>
            <a:r>
              <a:rPr lang="en-US" altLang="ko-KR" dirty="0" smtClean="0"/>
              <a:t>(‘blog/’, include(‘</a:t>
            </a:r>
            <a:r>
              <a:rPr lang="en-US" altLang="ko-KR" dirty="0" err="1" smtClean="0"/>
              <a:t>blog.urls</a:t>
            </a:r>
            <a:r>
              <a:rPr lang="en-US" altLang="ko-KR" dirty="0" smtClean="0"/>
              <a:t>’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C00000"/>
                </a:solidFill>
              </a:rPr>
              <a:t>path(‘common/’, include(‘</a:t>
            </a:r>
            <a:r>
              <a:rPr lang="en-US" altLang="ko-KR" dirty="0" err="1" smtClean="0">
                <a:solidFill>
                  <a:srgbClr val="C00000"/>
                </a:solidFill>
              </a:rPr>
              <a:t>common.urls</a:t>
            </a:r>
            <a:r>
              <a:rPr lang="en-US" altLang="ko-KR" dirty="0" smtClean="0">
                <a:solidFill>
                  <a:srgbClr val="C00000"/>
                </a:solidFill>
              </a:rPr>
              <a:t>’),</a:t>
            </a:r>
            <a:endParaRPr lang="en-US" altLang="ko-KR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3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로그인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96616" y="1425550"/>
            <a:ext cx="57606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common/urls.py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280592" y="2011355"/>
            <a:ext cx="7488832" cy="3416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from </a:t>
            </a:r>
            <a:r>
              <a:rPr lang="en-US" altLang="ko-KR" dirty="0" err="1"/>
              <a:t>django.contrib.auth</a:t>
            </a:r>
            <a:r>
              <a:rPr lang="en-US" altLang="ko-KR" dirty="0"/>
              <a:t> import views as </a:t>
            </a:r>
            <a:r>
              <a:rPr lang="en-US" altLang="ko-KR" dirty="0" err="1" smtClean="0"/>
              <a:t>auth_veiws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app_name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'common‘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urlpatterns</a:t>
            </a:r>
            <a:r>
              <a:rPr lang="en-US" altLang="ko-KR" dirty="0" smtClean="0"/>
              <a:t> </a:t>
            </a:r>
            <a:r>
              <a:rPr lang="en-US" altLang="ko-KR" dirty="0"/>
              <a:t>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C00000"/>
                </a:solidFill>
              </a:rPr>
              <a:t>path('login/', </a:t>
            </a:r>
            <a:r>
              <a:rPr lang="en-US" altLang="ko-KR" dirty="0" err="1">
                <a:solidFill>
                  <a:srgbClr val="C00000"/>
                </a:solidFill>
              </a:rPr>
              <a:t>auth_veiws.LoginView.as_view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       </a:t>
            </a:r>
            <a:r>
              <a:rPr lang="en-US" altLang="ko-KR" dirty="0" err="1">
                <a:solidFill>
                  <a:srgbClr val="C00000"/>
                </a:solidFill>
              </a:rPr>
              <a:t>template_name</a:t>
            </a:r>
            <a:r>
              <a:rPr lang="en-US" altLang="ko-KR" dirty="0">
                <a:solidFill>
                  <a:srgbClr val="C00000"/>
                </a:solidFill>
              </a:rPr>
              <a:t> = 'common/login.html'), name='login'),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9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login </a:t>
            </a:r>
            <a:r>
              <a:rPr lang="ko-KR" altLang="en-US" dirty="0" smtClean="0"/>
              <a:t>구현하</a:t>
            </a:r>
            <a:r>
              <a:rPr lang="ko-KR" altLang="en-US" dirty="0"/>
              <a:t>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8760"/>
            <a:ext cx="784887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3. login </a:t>
            </a:r>
            <a:r>
              <a:rPr lang="ko-KR" altLang="en-US" dirty="0">
                <a:latin typeface="+mn-ea"/>
              </a:rPr>
              <a:t>템플릿 만들기 </a:t>
            </a:r>
            <a:r>
              <a:rPr lang="en-US" altLang="ko-KR" dirty="0">
                <a:latin typeface="+mn-ea"/>
              </a:rPr>
              <a:t>– </a:t>
            </a:r>
            <a:r>
              <a:rPr lang="en-US" altLang="ko-KR" dirty="0" smtClean="0">
                <a:latin typeface="+mn-ea"/>
              </a:rPr>
              <a:t>templates/common/login.html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7" y="1916832"/>
            <a:ext cx="5498795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20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login </a:t>
            </a:r>
            <a:r>
              <a:rPr lang="ko-KR" altLang="en-US" dirty="0" smtClean="0"/>
              <a:t>구현하</a:t>
            </a:r>
            <a:r>
              <a:rPr lang="ko-KR" altLang="en-US" dirty="0"/>
              <a:t>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2560" y="1409001"/>
            <a:ext cx="6984776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l</a:t>
            </a:r>
            <a:r>
              <a:rPr lang="en-US" altLang="ko-KR" dirty="0" smtClean="0">
                <a:latin typeface="+mn-ea"/>
              </a:rPr>
              <a:t>ogin </a:t>
            </a:r>
            <a:r>
              <a:rPr lang="ko-KR" altLang="en-US" dirty="0" err="1" smtClean="0">
                <a:latin typeface="+mn-ea"/>
              </a:rPr>
              <a:t>할때</a:t>
            </a:r>
            <a:r>
              <a:rPr lang="ko-KR" altLang="en-US" dirty="0" smtClean="0">
                <a:latin typeface="+mn-ea"/>
              </a:rPr>
              <a:t> 오류 처리 </a:t>
            </a:r>
            <a:r>
              <a:rPr lang="en-US" altLang="ko-KR" dirty="0" smtClean="0">
                <a:latin typeface="+mn-ea"/>
              </a:rPr>
              <a:t>– templates/form_errors.html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7" y="2132856"/>
            <a:ext cx="4483645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811" y="2129814"/>
            <a:ext cx="2499577" cy="2773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6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로그인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409001"/>
            <a:ext cx="784887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로그아웃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성공시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이동할 페이지 설정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config/settings.py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97"/>
          <a:stretch/>
        </p:blipFill>
        <p:spPr>
          <a:xfrm>
            <a:off x="1568624" y="2132856"/>
            <a:ext cx="3600400" cy="16611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19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로그아웃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2"/>
            <a:ext cx="4752528" cy="53301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56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로그아웃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0592" y="1462540"/>
            <a:ext cx="5760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추가 </a:t>
            </a:r>
            <a:r>
              <a:rPr lang="en-US" altLang="ko-KR" dirty="0" smtClean="0"/>
              <a:t>- common/urls.py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08584" y="2132856"/>
            <a:ext cx="7416824" cy="30008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from </a:t>
            </a:r>
            <a:r>
              <a:rPr lang="en-US" altLang="ko-KR" dirty="0" err="1"/>
              <a:t>django.contrib.auth</a:t>
            </a:r>
            <a:r>
              <a:rPr lang="en-US" altLang="ko-KR" dirty="0"/>
              <a:t> import views as </a:t>
            </a:r>
            <a:r>
              <a:rPr lang="en-US" altLang="ko-KR" dirty="0" err="1"/>
              <a:t>auth_veiws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urlpatterns</a:t>
            </a:r>
            <a:r>
              <a:rPr lang="en-US" altLang="ko-KR" dirty="0" smtClean="0"/>
              <a:t> </a:t>
            </a:r>
            <a:r>
              <a:rPr lang="en-US" altLang="ko-KR" dirty="0"/>
              <a:t>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path('login/', </a:t>
            </a:r>
            <a:r>
              <a:rPr lang="en-US" altLang="ko-KR" dirty="0" err="1"/>
              <a:t>auth_veiws.LoginView.as_view</a:t>
            </a:r>
            <a:r>
              <a:rPr lang="en-US" altLang="ko-KR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template_name</a:t>
            </a:r>
            <a:r>
              <a:rPr lang="en-US" altLang="ko-KR" dirty="0"/>
              <a:t> = 'common/login.html'), name='login</a:t>
            </a:r>
            <a:r>
              <a:rPr lang="en-US" altLang="ko-KR" dirty="0" smtClean="0"/>
              <a:t>'),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path('logout/', </a:t>
            </a:r>
            <a:r>
              <a:rPr lang="en-US" altLang="ko-KR" dirty="0" err="1">
                <a:solidFill>
                  <a:srgbClr val="C00000"/>
                </a:solidFill>
              </a:rPr>
              <a:t>auth_veiws.LogoutView.as_view</a:t>
            </a:r>
            <a:r>
              <a:rPr lang="en-US" altLang="ko-KR" dirty="0">
                <a:solidFill>
                  <a:srgbClr val="C00000"/>
                </a:solidFill>
              </a:rPr>
              <a:t>(), name='logout'),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6846</TotalTime>
  <Words>469</Words>
  <Application>Microsoft Office PowerPoint</Application>
  <PresentationFormat>A4 용지(210x297mm)</PresentationFormat>
  <Paragraphs>141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2장.  회원관리 - common 앱</vt:lpstr>
      <vt:lpstr> common 앱 생성하기</vt:lpstr>
      <vt:lpstr> 로그인 구현하기</vt:lpstr>
      <vt:lpstr> 로그인 구현하기</vt:lpstr>
      <vt:lpstr> login 구현하기</vt:lpstr>
      <vt:lpstr> login 구현하기</vt:lpstr>
      <vt:lpstr> 로그인 구현하기</vt:lpstr>
      <vt:lpstr> 로그아웃 구현하기</vt:lpstr>
      <vt:lpstr> 로그아웃 구현하기</vt:lpstr>
      <vt:lpstr> 로그아웃 구현하기</vt:lpstr>
      <vt:lpstr> 회원 가입 페이지 만들기 </vt:lpstr>
      <vt:lpstr> 회원 가입 만들기 </vt:lpstr>
      <vt:lpstr> 회원 가입 만들기 </vt:lpstr>
      <vt:lpstr> 회원 가입 만들기 </vt:lpstr>
      <vt:lpstr> 회원 가입 만들기 </vt:lpstr>
      <vt:lpstr> 회원 가입 만들기 </vt:lpstr>
      <vt:lpstr> 표준 템플릿 만들기 </vt:lpstr>
      <vt:lpstr> 네비게이션 파일 분리 </vt:lpstr>
      <vt:lpstr> 네비게이션 파일 분리 </vt:lpstr>
      <vt:lpstr> 작성자 추가하기</vt:lpstr>
      <vt:lpstr> 작성자 추가하기</vt:lpstr>
      <vt:lpstr> 작성자 추가하기</vt:lpstr>
      <vt:lpstr> 작성자 추가하기</vt:lpstr>
      <vt:lpstr> 작성자 추가하기</vt:lpstr>
      <vt:lpstr> login 구현하기</vt:lpstr>
      <vt:lpstr> 회원 가입 만들기 </vt:lpstr>
      <vt:lpstr> 회원 가입 만들기 </vt:lpstr>
      <vt:lpstr> 깃으로 버전(소스) 관리하기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424</cp:revision>
  <dcterms:created xsi:type="dcterms:W3CDTF">2019-03-04T02:36:55Z</dcterms:created>
  <dcterms:modified xsi:type="dcterms:W3CDTF">2022-03-12T03:05:17Z</dcterms:modified>
</cp:coreProperties>
</file>