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415" r:id="rId3"/>
    <p:sldId id="435" r:id="rId4"/>
    <p:sldId id="434" r:id="rId5"/>
    <p:sldId id="433" r:id="rId6"/>
    <p:sldId id="440" r:id="rId7"/>
    <p:sldId id="441" r:id="rId8"/>
    <p:sldId id="442" r:id="rId9"/>
    <p:sldId id="443" r:id="rId10"/>
    <p:sldId id="444" r:id="rId11"/>
    <p:sldId id="445" r:id="rId12"/>
    <p:sldId id="432" r:id="rId13"/>
    <p:sldId id="438" r:id="rId14"/>
    <p:sldId id="426" r:id="rId15"/>
    <p:sldId id="425" r:id="rId16"/>
    <p:sldId id="416" r:id="rId17"/>
    <p:sldId id="418" r:id="rId18"/>
    <p:sldId id="437" r:id="rId19"/>
    <p:sldId id="436" r:id="rId20"/>
    <p:sldId id="427" r:id="rId21"/>
    <p:sldId id="439" r:id="rId22"/>
    <p:sldId id="420" r:id="rId23"/>
    <p:sldId id="422" r:id="rId24"/>
    <p:sldId id="423" r:id="rId25"/>
    <p:sldId id="421" r:id="rId26"/>
    <p:sldId id="424" r:id="rId27"/>
    <p:sldId id="429" r:id="rId28"/>
    <p:sldId id="431" r:id="rId29"/>
    <p:sldId id="430" r:id="rId3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xmlns="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xmlns="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xmlns="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 </a:t>
            </a:r>
            <a:r>
              <a:rPr lang="ko-KR" altLang="en-US" sz="3200" b="1" dirty="0" err="1" smtClean="0">
                <a:solidFill>
                  <a:schemeClr val="tx1"/>
                </a:solidFill>
              </a:rPr>
              <a:t>페이징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검색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및 </a:t>
            </a:r>
            <a:r>
              <a:rPr lang="ko-KR" altLang="en-US" sz="3200" b="1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 달기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제이쿼리로 구현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682257"/>
            <a:ext cx="5098222" cy="49686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934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610" y="1124744"/>
            <a:ext cx="6317528" cy="55783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537176" y="2161050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view </a:t>
            </a:r>
            <a:r>
              <a:rPr lang="ko-KR" altLang="en-US" sz="2000" dirty="0" smtClean="0"/>
              <a:t>수정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22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등록하기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268759"/>
            <a:ext cx="7696867" cy="51972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62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등록하기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628800"/>
            <a:ext cx="4274147" cy="29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6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8544" y="1235368"/>
            <a:ext cx="388843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Comment </a:t>
            </a:r>
            <a:r>
              <a:rPr lang="ko-KR" altLang="en-US" sz="2000" b="1" dirty="0" smtClean="0"/>
              <a:t>모델 만들기</a:t>
            </a:r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52600" y="1785590"/>
            <a:ext cx="67687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smtClean="0"/>
              <a:t>blog/models.py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Comment </a:t>
            </a:r>
            <a:r>
              <a:rPr lang="ko-KR" altLang="en-US" dirty="0" smtClean="0"/>
              <a:t>모델 생성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 smtClean="0"/>
              <a:t>변경된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적용을 위한 </a:t>
            </a:r>
            <a:r>
              <a:rPr lang="en-US" altLang="ko-KR" dirty="0" err="1" smtClean="0"/>
              <a:t>makemigrations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migrate </a:t>
            </a:r>
            <a:r>
              <a:rPr lang="ko-KR" altLang="en-US" dirty="0" smtClean="0"/>
              <a:t>실행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492896"/>
            <a:ext cx="8352244" cy="2736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49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16379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추가 링크 걸기 </a:t>
            </a:r>
            <a:r>
              <a:rPr lang="en-US" altLang="ko-KR" dirty="0" smtClean="0"/>
              <a:t>– blog/post_detail.html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64451"/>
            <a:ext cx="6363252" cy="38408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01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6576" y="1412776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등록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blog/urls.py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352600" y="2060848"/>
            <a:ext cx="7272808" cy="21698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u</a:t>
            </a:r>
            <a:r>
              <a:rPr lang="en-US" altLang="ko-KR" dirty="0" err="1" smtClean="0"/>
              <a:t>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path</a:t>
            </a:r>
            <a:r>
              <a:rPr lang="en-US" altLang="ko-KR" dirty="0" smtClean="0">
                <a:solidFill>
                  <a:srgbClr val="C00000"/>
                </a:solidFill>
              </a:rPr>
              <a:t>(‘comment/create/&lt;</a:t>
            </a:r>
            <a:r>
              <a:rPr lang="en-US" altLang="ko-KR" dirty="0" err="1">
                <a:solidFill>
                  <a:srgbClr val="C00000"/>
                </a:solidFill>
              </a:rPr>
              <a:t>int:pk</a:t>
            </a:r>
            <a:r>
              <a:rPr lang="en-US" altLang="ko-KR" dirty="0">
                <a:solidFill>
                  <a:srgbClr val="C00000"/>
                </a:solidFill>
              </a:rPr>
              <a:t>&gt;/', </a:t>
            </a:r>
            <a:r>
              <a:rPr lang="en-US" altLang="ko-KR" dirty="0" err="1" smtClean="0">
                <a:solidFill>
                  <a:srgbClr val="C00000"/>
                </a:solidFill>
              </a:rPr>
              <a:t>views.comment_create</a:t>
            </a:r>
            <a:r>
              <a:rPr lang="en-US" altLang="ko-KR" dirty="0" smtClean="0">
                <a:solidFill>
                  <a:srgbClr val="C00000"/>
                </a:solidFill>
              </a:rPr>
              <a:t>,              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                                                  name</a:t>
            </a:r>
            <a:r>
              <a:rPr lang="en-US" altLang="ko-KR" dirty="0">
                <a:solidFill>
                  <a:srgbClr val="C00000"/>
                </a:solidFill>
              </a:rPr>
              <a:t>='</a:t>
            </a:r>
            <a:r>
              <a:rPr lang="en-US" altLang="ko-KR" dirty="0" err="1">
                <a:solidFill>
                  <a:srgbClr val="C00000"/>
                </a:solidFill>
              </a:rPr>
              <a:t>comment_create</a:t>
            </a:r>
            <a:r>
              <a:rPr lang="en-US" altLang="ko-KR" dirty="0">
                <a:solidFill>
                  <a:srgbClr val="C00000"/>
                </a:solidFill>
              </a:rPr>
              <a:t>'),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362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196752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en-US" altLang="ko-KR" dirty="0" err="1">
                <a:solidFill>
                  <a:srgbClr val="C00000"/>
                </a:solidFill>
              </a:rPr>
              <a:t>comment_create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정의 </a:t>
            </a:r>
            <a:r>
              <a:rPr lang="en-US" altLang="ko-KR" dirty="0" smtClean="0"/>
              <a:t>– blog/views.py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61" y="1670206"/>
            <a:ext cx="6668078" cy="49991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757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16379"/>
            <a:ext cx="65527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commentForm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</a:t>
            </a:r>
            <a:r>
              <a:rPr lang="ko-KR" altLang="en-US" dirty="0"/>
              <a:t>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blog/forms.html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88840"/>
            <a:ext cx="5159887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11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16379"/>
            <a:ext cx="65527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템플릿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등록 폼 </a:t>
            </a:r>
            <a:r>
              <a:rPr lang="en-US" altLang="ko-KR" dirty="0" smtClean="0"/>
              <a:t>– blog/comment_form.html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16832"/>
            <a:ext cx="5616624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76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96752"/>
            <a:ext cx="6352955" cy="53805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4160912" y="6165304"/>
            <a:ext cx="2232248" cy="504056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6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316379"/>
            <a:ext cx="65527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작성일 출력 </a:t>
            </a:r>
            <a:r>
              <a:rPr lang="en-US" altLang="ko-KR" dirty="0" smtClean="0"/>
              <a:t>– blog/post_detail.html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851188"/>
            <a:ext cx="6860636" cy="4608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65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338894"/>
            <a:ext cx="15121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style.css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88840"/>
            <a:ext cx="8117518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83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댓</a:t>
            </a:r>
            <a:r>
              <a:rPr lang="ko-KR" altLang="en-US" dirty="0" err="1"/>
              <a:t>글</a:t>
            </a:r>
            <a:r>
              <a:rPr lang="ko-KR" altLang="en-US" dirty="0" smtClean="0"/>
              <a:t> 삭</a:t>
            </a:r>
            <a:r>
              <a:rPr lang="ko-KR" altLang="en-US" dirty="0"/>
              <a:t>제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340768"/>
            <a:ext cx="5483197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74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삭제하기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댓</a:t>
            </a:r>
            <a:r>
              <a:rPr lang="ko-KR" altLang="en-US" dirty="0" err="1"/>
              <a:t>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링크 만들기 </a:t>
            </a:r>
            <a:r>
              <a:rPr lang="en-US" altLang="ko-KR" dirty="0" smtClean="0"/>
              <a:t>– blog/post_detail.html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01" y="1875453"/>
            <a:ext cx="8359865" cy="4381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194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삭제하기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2560" y="1484784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댓</a:t>
            </a:r>
            <a:r>
              <a:rPr lang="ko-KR" altLang="en-US" dirty="0" err="1"/>
              <a:t>글</a:t>
            </a:r>
            <a:r>
              <a:rPr lang="ko-KR" altLang="en-US" dirty="0" smtClean="0"/>
              <a:t> 삭</a:t>
            </a:r>
            <a:r>
              <a:rPr lang="ko-KR" altLang="en-US" dirty="0"/>
              <a:t>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blog/urls.py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280592" y="2132856"/>
            <a:ext cx="7632848" cy="21698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u</a:t>
            </a:r>
            <a:r>
              <a:rPr lang="en-US" altLang="ko-KR" dirty="0" err="1" smtClean="0"/>
              <a:t>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path</a:t>
            </a:r>
            <a:r>
              <a:rPr lang="en-US" altLang="ko-KR" dirty="0" smtClean="0">
                <a:solidFill>
                  <a:srgbClr val="C00000"/>
                </a:solidFill>
              </a:rPr>
              <a:t>(‘comment/delete/&lt;</a:t>
            </a:r>
            <a:r>
              <a:rPr lang="en-US" altLang="ko-KR" dirty="0" err="1">
                <a:solidFill>
                  <a:srgbClr val="C00000"/>
                </a:solidFill>
              </a:rPr>
              <a:t>int:pk</a:t>
            </a:r>
            <a:r>
              <a:rPr lang="en-US" altLang="ko-KR" dirty="0">
                <a:solidFill>
                  <a:srgbClr val="C00000"/>
                </a:solidFill>
              </a:rPr>
              <a:t>&gt;/', </a:t>
            </a:r>
            <a:r>
              <a:rPr lang="en-US" altLang="ko-KR" dirty="0" smtClean="0">
                <a:solidFill>
                  <a:srgbClr val="C00000"/>
                </a:solidFill>
              </a:rPr>
              <a:t>views</a:t>
            </a:r>
            <a:r>
              <a:rPr lang="en-US" altLang="ko-KR" dirty="0">
                <a:solidFill>
                  <a:srgbClr val="C00000"/>
                </a:solidFill>
              </a:rPr>
              <a:t>. </a:t>
            </a:r>
            <a:r>
              <a:rPr lang="en-US" altLang="ko-KR" dirty="0" err="1">
                <a:solidFill>
                  <a:srgbClr val="C00000"/>
                </a:solidFill>
              </a:rPr>
              <a:t>comment_delete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                                               name</a:t>
            </a:r>
            <a:r>
              <a:rPr lang="en-US" altLang="ko-KR" dirty="0">
                <a:solidFill>
                  <a:srgbClr val="C00000"/>
                </a:solidFill>
              </a:rPr>
              <a:t>='</a:t>
            </a:r>
            <a:r>
              <a:rPr lang="en-US" altLang="ko-KR" dirty="0" err="1">
                <a:solidFill>
                  <a:srgbClr val="C00000"/>
                </a:solidFill>
              </a:rPr>
              <a:t>comment_delete</a:t>
            </a:r>
            <a:r>
              <a:rPr lang="en-US" altLang="ko-KR" dirty="0" smtClean="0">
                <a:solidFill>
                  <a:srgbClr val="C00000"/>
                </a:solidFill>
              </a:rPr>
              <a:t>'),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4392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삭제하기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412776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en-US" altLang="ko-KR" dirty="0" err="1"/>
              <a:t>comment</a:t>
            </a:r>
            <a:r>
              <a:rPr lang="en-US" altLang="ko-KR" dirty="0" err="1" smtClean="0"/>
              <a:t>_delete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정의 </a:t>
            </a:r>
            <a:r>
              <a:rPr lang="en-US" altLang="ko-KR" dirty="0" smtClean="0"/>
              <a:t>– blog/views.py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44" y="2060848"/>
            <a:ext cx="6612733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276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삭제하기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409001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제이쿼리로 삭제하기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5" y="2067558"/>
            <a:ext cx="6835733" cy="32616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87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</a:t>
            </a:r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484784"/>
            <a:ext cx="4636057" cy="4104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1916830"/>
            <a:ext cx="3538225" cy="26698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69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</a:t>
            </a:r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2560" y="1484784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댓</a:t>
            </a:r>
            <a:r>
              <a:rPr lang="ko-KR" altLang="en-US" dirty="0" err="1"/>
              <a:t>글</a:t>
            </a:r>
            <a:r>
              <a:rPr lang="ko-KR" altLang="en-US" dirty="0" smtClean="0"/>
              <a:t> 수</a:t>
            </a:r>
            <a:r>
              <a:rPr lang="ko-KR" altLang="en-US" dirty="0"/>
              <a:t>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blog/urls.py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280592" y="2132856"/>
            <a:ext cx="7632848" cy="21698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u</a:t>
            </a:r>
            <a:r>
              <a:rPr lang="en-US" altLang="ko-KR" dirty="0" err="1" smtClean="0"/>
              <a:t>rlpatterns</a:t>
            </a:r>
            <a:r>
              <a:rPr lang="en-US" altLang="ko-KR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path</a:t>
            </a:r>
            <a:r>
              <a:rPr lang="en-US" altLang="ko-KR" dirty="0" smtClean="0">
                <a:solidFill>
                  <a:srgbClr val="C00000"/>
                </a:solidFill>
              </a:rPr>
              <a:t>(‘comment/modify/&lt;</a:t>
            </a:r>
            <a:r>
              <a:rPr lang="en-US" altLang="ko-KR" dirty="0" err="1">
                <a:solidFill>
                  <a:srgbClr val="C00000"/>
                </a:solidFill>
              </a:rPr>
              <a:t>int:pk</a:t>
            </a:r>
            <a:r>
              <a:rPr lang="en-US" altLang="ko-KR" dirty="0">
                <a:solidFill>
                  <a:srgbClr val="C00000"/>
                </a:solidFill>
              </a:rPr>
              <a:t>&gt;/', </a:t>
            </a:r>
            <a:r>
              <a:rPr lang="en-US" altLang="ko-KR" dirty="0" smtClean="0">
                <a:solidFill>
                  <a:srgbClr val="C00000"/>
                </a:solidFill>
              </a:rPr>
              <a:t>views</a:t>
            </a:r>
            <a:r>
              <a:rPr lang="en-US" altLang="ko-KR" dirty="0">
                <a:solidFill>
                  <a:srgbClr val="C00000"/>
                </a:solidFill>
              </a:rPr>
              <a:t>. </a:t>
            </a:r>
            <a:r>
              <a:rPr lang="en-US" altLang="ko-KR" dirty="0" err="1">
                <a:solidFill>
                  <a:srgbClr val="C00000"/>
                </a:solidFill>
              </a:rPr>
              <a:t>comment_modify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                                               name</a:t>
            </a:r>
            <a:r>
              <a:rPr lang="en-US" altLang="ko-KR" dirty="0">
                <a:solidFill>
                  <a:srgbClr val="C00000"/>
                </a:solidFill>
              </a:rPr>
              <a:t>='</a:t>
            </a:r>
            <a:r>
              <a:rPr lang="en-US" altLang="ko-KR" dirty="0" err="1">
                <a:solidFill>
                  <a:srgbClr val="C00000"/>
                </a:solidFill>
              </a:rPr>
              <a:t>comment_modify</a:t>
            </a:r>
            <a:r>
              <a:rPr lang="en-US" altLang="ko-KR" dirty="0">
                <a:solidFill>
                  <a:srgbClr val="C00000"/>
                </a:solidFill>
              </a:rPr>
              <a:t>'),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581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</a:t>
            </a:r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comment_modify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정의 </a:t>
            </a:r>
            <a:r>
              <a:rPr lang="en-US" altLang="ko-KR" dirty="0" smtClean="0"/>
              <a:t>– blog/views.py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63" y="1844824"/>
            <a:ext cx="6502565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095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페지</a:t>
            </a:r>
            <a:r>
              <a:rPr lang="ko-KR" altLang="en-US" dirty="0" err="1"/>
              <a:t>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549888"/>
              </p:ext>
            </p:extLst>
          </p:nvPr>
        </p:nvGraphicFramePr>
        <p:xfrm>
          <a:off x="1208584" y="1772816"/>
          <a:ext cx="7416824" cy="47162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4159"/>
                <a:gridCol w="4462665"/>
              </a:tblGrid>
              <a:tr h="362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항목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7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paginator.count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전체 </a:t>
                      </a:r>
                      <a:r>
                        <a:rPr lang="ko-KR" altLang="en-US" sz="1600" dirty="0" err="1" smtClean="0"/>
                        <a:t>게시물수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paginator.per_page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페이지당 보여줄 게시물 개수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paginator.page_range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페이지 범위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number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페이지 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page_number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현재 페이지 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previous_page_number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이전 페이지 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next.page_number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다음 페이지 번호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has_previous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이전 페이지 유무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has_next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다음 페이지 유무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start_index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현재 페이지 시작 인덱스</a:t>
                      </a:r>
                      <a:r>
                        <a:rPr lang="en-US" altLang="ko-KR" sz="1600" dirty="0" smtClean="0"/>
                        <a:t>(1</a:t>
                      </a:r>
                      <a:r>
                        <a:rPr lang="ko-KR" altLang="en-US" sz="1600" dirty="0" smtClean="0"/>
                        <a:t>부터 시작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95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end_index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현재 페이지의 끝 인덱스</a:t>
                      </a:r>
                      <a:r>
                        <a:rPr lang="en-US" altLang="ko-KR" sz="1600" dirty="0" smtClean="0"/>
                        <a:t>(1</a:t>
                      </a:r>
                      <a:r>
                        <a:rPr lang="ko-KR" altLang="en-US" sz="1600" dirty="0" smtClean="0"/>
                        <a:t>부터 시작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08584" y="1196752"/>
            <a:ext cx="48965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/>
              <a:t>Paginator</a:t>
            </a:r>
            <a:r>
              <a:rPr lang="en-US" altLang="ko-KR" b="1" dirty="0"/>
              <a:t> </a:t>
            </a:r>
            <a:r>
              <a:rPr lang="ko-KR" altLang="en-US" b="1" dirty="0" smtClean="0"/>
              <a:t>클래스의 주요 속성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3370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932984"/>
            <a:ext cx="6996654" cy="3728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08584" y="1318524"/>
            <a:ext cx="48965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/>
              <a:t>Paginator</a:t>
            </a:r>
            <a:r>
              <a:rPr lang="en-US" altLang="ko-KR" b="1" dirty="0"/>
              <a:t> </a:t>
            </a:r>
            <a:r>
              <a:rPr lang="ko-KR" altLang="en-US" b="1" dirty="0" smtClean="0"/>
              <a:t>클래스 사용 </a:t>
            </a:r>
            <a:r>
              <a:rPr lang="en-US" altLang="ko-KR" b="1" dirty="0" smtClean="0"/>
              <a:t>– index </a:t>
            </a:r>
            <a:r>
              <a:rPr lang="ko-KR" altLang="en-US" b="1" dirty="0" err="1" smtClean="0"/>
              <a:t>뷰</a:t>
            </a:r>
            <a:r>
              <a:rPr lang="ko-KR" altLang="en-US" b="1" dirty="0" smtClean="0"/>
              <a:t> 수정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6985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196752"/>
            <a:ext cx="7480784" cy="52805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74768" y="137212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</a:t>
            </a:r>
            <a:r>
              <a:rPr lang="en-US" altLang="ko-KR" dirty="0" smtClean="0">
                <a:solidFill>
                  <a:srgbClr val="0070C0"/>
                </a:solidFill>
              </a:rPr>
              <a:t>age_list.html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4568" y="137212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s</a:t>
            </a:r>
            <a:r>
              <a:rPr lang="en-US" altLang="ko-KR" dirty="0" smtClean="0">
                <a:solidFill>
                  <a:srgbClr val="0070C0"/>
                </a:solidFill>
              </a:rPr>
              <a:t>tyle.css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6" y="1916832"/>
            <a:ext cx="8182678" cy="20478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13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검색 폼 만들기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74" y="3730217"/>
            <a:ext cx="7842282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64" b="18265"/>
          <a:stretch/>
        </p:blipFill>
        <p:spPr>
          <a:xfrm>
            <a:off x="1215174" y="1772816"/>
            <a:ext cx="6092916" cy="1743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4546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검색 폼 만들기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1" y="1772816"/>
            <a:ext cx="5872653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41"/>
          <a:stretch/>
        </p:blipFill>
        <p:spPr>
          <a:xfrm>
            <a:off x="1280591" y="4365104"/>
            <a:ext cx="6873836" cy="20170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644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검색 기능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페이지 처리 수정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13790"/>
            <a:ext cx="7277433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8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7024</TotalTime>
  <Words>399</Words>
  <Application>Microsoft Office PowerPoint</Application>
  <PresentationFormat>A4 용지(210x297mm)</PresentationFormat>
  <Paragraphs>130</Paragraphs>
  <Slides>29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4장.  페이징, 검색 및 댓글 달기</vt:lpstr>
      <vt:lpstr> 페이징 처리 </vt:lpstr>
      <vt:lpstr> 페지징 기능</vt:lpstr>
      <vt:lpstr> 페이징 처리 </vt:lpstr>
      <vt:lpstr> 페이징 처리 </vt:lpstr>
      <vt:lpstr> 페이징 처리 </vt:lpstr>
      <vt:lpstr> 검색 기능 </vt:lpstr>
      <vt:lpstr> 검색 기능 </vt:lpstr>
      <vt:lpstr> 검색 기능 </vt:lpstr>
      <vt:lpstr> 검색 기능 </vt:lpstr>
      <vt:lpstr> 검색 기능 </vt:lpstr>
      <vt:lpstr> 댓글 등록하기 </vt:lpstr>
      <vt:lpstr> 댓글 등록하기 </vt:lpstr>
      <vt:lpstr> 댓글 등록하기</vt:lpstr>
      <vt:lpstr> 댓글 등록하기</vt:lpstr>
      <vt:lpstr> 댓글 등록하기</vt:lpstr>
      <vt:lpstr> 댓글 등록하기</vt:lpstr>
      <vt:lpstr> 댓글 등록하기</vt:lpstr>
      <vt:lpstr> 댓글 등록하기</vt:lpstr>
      <vt:lpstr> 댓글 등록하기</vt:lpstr>
      <vt:lpstr> 댓글 등록하기</vt:lpstr>
      <vt:lpstr> 댓글 삭제하기</vt:lpstr>
      <vt:lpstr> 댓글 삭제하기 </vt:lpstr>
      <vt:lpstr> 댓글 삭제하기</vt:lpstr>
      <vt:lpstr> 댓글 삭제하기</vt:lpstr>
      <vt:lpstr> 댓글 삭제하기</vt:lpstr>
      <vt:lpstr> 댓글 수정하기</vt:lpstr>
      <vt:lpstr> 댓글 수정하기</vt:lpstr>
      <vt:lpstr> 댓글 수정하기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김기용</cp:lastModifiedBy>
  <cp:revision>430</cp:revision>
  <dcterms:created xsi:type="dcterms:W3CDTF">2019-03-04T02:36:55Z</dcterms:created>
  <dcterms:modified xsi:type="dcterms:W3CDTF">2022-03-18T00:34:33Z</dcterms:modified>
</cp:coreProperties>
</file>