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380" r:id="rId3"/>
    <p:sldId id="358" r:id="rId4"/>
    <p:sldId id="406" r:id="rId5"/>
    <p:sldId id="414" r:id="rId6"/>
    <p:sldId id="407" r:id="rId7"/>
    <p:sldId id="415" r:id="rId8"/>
    <p:sldId id="408" r:id="rId9"/>
    <p:sldId id="412" r:id="rId10"/>
    <p:sldId id="413" r:id="rId11"/>
    <p:sldId id="411" r:id="rId12"/>
    <p:sldId id="409" r:id="rId13"/>
    <p:sldId id="410" r:id="rId1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</a:rPr>
              <a:t>python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알고리즘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순위 </a:t>
            </a:r>
            <a:r>
              <a:rPr lang="en-US" altLang="ko-KR" dirty="0" smtClean="0"/>
              <a:t>- ranking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80592" y="1268760"/>
            <a:ext cx="2596670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♥ 순위 정하기</a:t>
            </a:r>
            <a:endParaRPr lang="en-US" altLang="ko-KR" sz="2000" b="1" i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950294"/>
            <a:ext cx="4890722" cy="45030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727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동명이인 찾기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중복 </a:t>
            </a:r>
            <a:r>
              <a:rPr lang="ko-KR" altLang="en-US" dirty="0"/>
              <a:t>검사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80592" y="1268760"/>
            <a:ext cx="2596670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♥ 같은 이름 찾기</a:t>
            </a:r>
            <a:endParaRPr lang="en-US" altLang="ko-KR" sz="2000" b="1" i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2644986" y="2193094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644986" y="2057066"/>
            <a:ext cx="1386650" cy="275389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644986" y="1913050"/>
            <a:ext cx="1890706" cy="417275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5245414" y="1913050"/>
            <a:ext cx="0" cy="4186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375453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콩</a:t>
            </a:r>
            <a:r>
              <a:rPr lang="ko-KR" altLang="en-US" sz="1600" dirty="0"/>
              <a:t>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019454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흥</a:t>
            </a:r>
            <a:r>
              <a:rPr lang="ko-KR" altLang="en-US" sz="1600" dirty="0"/>
              <a:t>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675666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팥</a:t>
            </a:r>
            <a:r>
              <a:rPr lang="ko-KR" altLang="en-US" sz="1600" dirty="0"/>
              <a:t>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315597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흥</a:t>
            </a:r>
            <a:r>
              <a:rPr lang="ko-KR" altLang="en-US" sz="1600" dirty="0"/>
              <a:t>부</a:t>
            </a:r>
          </a:p>
        </p:txBody>
      </p:sp>
      <p:sp>
        <p:nvSpPr>
          <p:cNvPr id="18" name="자유형 17"/>
          <p:cNvSpPr/>
          <p:nvPr/>
        </p:nvSpPr>
        <p:spPr>
          <a:xfrm>
            <a:off x="3288988" y="3129198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3288988" y="2993170"/>
            <a:ext cx="1386650" cy="275389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19454" y="3308834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675666" y="3308834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팥쥐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315597" y="3308834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  <p:sp>
        <p:nvSpPr>
          <p:cNvPr id="32" name="자유형 31"/>
          <p:cNvSpPr/>
          <p:nvPr/>
        </p:nvSpPr>
        <p:spPr>
          <a:xfrm>
            <a:off x="3888661" y="4001282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675666" y="4159681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팥쥐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315597" y="4159681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85148" y="3399582"/>
            <a:ext cx="646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중복</a:t>
            </a:r>
            <a:r>
              <a:rPr lang="en-US" altLang="ko-KR" sz="1600" dirty="0" smtClean="0">
                <a:solidFill>
                  <a:srgbClr val="C0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!</a:t>
            </a:r>
            <a:endParaRPr lang="ko-KR" altLang="en-US" sz="1600" dirty="0">
              <a:solidFill>
                <a:srgbClr val="C0000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98459" y="2411714"/>
            <a:ext cx="1076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중복 없음</a:t>
            </a:r>
            <a:endParaRPr lang="ko-KR" altLang="en-US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61438" y="4195624"/>
            <a:ext cx="1076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중복 없음</a:t>
            </a:r>
            <a:endParaRPr lang="ko-KR" altLang="en-US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15597" y="4957381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8459" y="5085817"/>
            <a:ext cx="1532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HY엽서M" panose="02030600000101010101" pitchFamily="18" charset="-127"/>
                <a:ea typeface="HY엽서M" panose="02030600000101010101" pitchFamily="18" charset="-127"/>
              </a:rPr>
              <a:t>비교대상 없음</a:t>
            </a:r>
            <a:endParaRPr lang="ko-KR" altLang="en-US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33046" y="24388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933046" y="339897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933046" y="427880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933046" y="512315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2459879" y="26890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/>
              <a:t>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87392" y="26890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764150" y="26890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398994" y="26890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5498459" y="3309445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흥부</a:t>
            </a:r>
          </a:p>
        </p:txBody>
      </p:sp>
    </p:spTree>
    <p:extLst>
      <p:ext uri="{BB962C8B-B14F-4D97-AF65-F5344CB8AC3E}">
        <p14:creationId xmlns:p14="http://schemas.microsoft.com/office/powerpoint/2010/main" val="240303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동명이인 찾기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중복 </a:t>
            </a:r>
            <a:r>
              <a:rPr lang="ko-KR" altLang="en-US" dirty="0"/>
              <a:t>검사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784" y="1321230"/>
            <a:ext cx="5036492" cy="51264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5006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동명이인 찾기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중복 검사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340768"/>
            <a:ext cx="5624047" cy="47629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371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최대값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최소값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56506" y="1268760"/>
            <a:ext cx="528067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연산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최고점수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최저점수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32"/>
          <a:stretch/>
        </p:blipFill>
        <p:spPr>
          <a:xfrm>
            <a:off x="1784647" y="2024337"/>
            <a:ext cx="3520745" cy="31350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59"/>
          <a:stretch/>
        </p:blipFill>
        <p:spPr>
          <a:xfrm>
            <a:off x="5592418" y="2636911"/>
            <a:ext cx="3520745" cy="15278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3985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최대값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최소값의 위치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56506" y="1268760"/>
            <a:ext cx="520866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최대값과 최대값 위치 찾기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960442"/>
            <a:ext cx="4413394" cy="45585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457056" y="26989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ind_max.py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85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정렬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버블정렬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24245" y="1196752"/>
            <a:ext cx="5512931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정렬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오름차순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내림차순 정렬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800" y="2670815"/>
            <a:ext cx="1783235" cy="17222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5644135" y="2070990"/>
            <a:ext cx="1786082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두 수의 교환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105676"/>
            <a:ext cx="3718882" cy="22328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686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정렬 </a:t>
            </a:r>
            <a:r>
              <a:rPr lang="en-US" altLang="ko-KR" dirty="0"/>
              <a:t>- </a:t>
            </a:r>
            <a:r>
              <a:rPr lang="ko-KR" altLang="en-US" dirty="0" err="1"/>
              <a:t>버블정렬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24245" y="1336993"/>
            <a:ext cx="5512931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정렬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오름차순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2644986" y="2193094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3356930" y="2138482"/>
            <a:ext cx="674706" cy="193973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375453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60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3019454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3675666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33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4315597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12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933046" y="24388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933046" y="3611307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933046" y="4777407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459879" y="270892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/>
              <a:t>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87392" y="270892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764150" y="270892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398994" y="270892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25" name="자유형 24"/>
          <p:cNvSpPr/>
          <p:nvPr/>
        </p:nvSpPr>
        <p:spPr>
          <a:xfrm>
            <a:off x="3278318" y="3351134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3981748" y="3296522"/>
            <a:ext cx="683220" cy="193973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019454" y="350675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sp>
        <p:nvSpPr>
          <p:cNvPr id="31" name="직사각형 30"/>
          <p:cNvSpPr/>
          <p:nvPr/>
        </p:nvSpPr>
        <p:spPr>
          <a:xfrm>
            <a:off x="3675666" y="350675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33</a:t>
            </a:r>
            <a:endParaRPr lang="ko-KR" altLang="en-US" sz="1600" dirty="0"/>
          </a:p>
        </p:txBody>
      </p:sp>
      <p:sp>
        <p:nvSpPr>
          <p:cNvPr id="32" name="직사각형 31"/>
          <p:cNvSpPr/>
          <p:nvPr/>
        </p:nvSpPr>
        <p:spPr>
          <a:xfrm>
            <a:off x="4315597" y="350675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12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087392" y="384709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764150" y="384709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398994" y="384709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38" name="자유형 37"/>
          <p:cNvSpPr/>
          <p:nvPr/>
        </p:nvSpPr>
        <p:spPr>
          <a:xfrm>
            <a:off x="4037383" y="4480896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675666" y="4679862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33</a:t>
            </a:r>
            <a:endParaRPr lang="ko-KR" altLang="en-US" sz="1600" dirty="0"/>
          </a:p>
        </p:txBody>
      </p:sp>
      <p:sp>
        <p:nvSpPr>
          <p:cNvPr id="44" name="직사각형 43"/>
          <p:cNvSpPr/>
          <p:nvPr/>
        </p:nvSpPr>
        <p:spPr>
          <a:xfrm>
            <a:off x="4315597" y="4679862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12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3754754" y="5049839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/>
              <a:t>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92588" y="5057189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62" name="자유형 61"/>
          <p:cNvSpPr/>
          <p:nvPr/>
        </p:nvSpPr>
        <p:spPr>
          <a:xfrm>
            <a:off x="4062270" y="2132856"/>
            <a:ext cx="674706" cy="193973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7185248" y="2004203"/>
            <a:ext cx="0" cy="4186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344722" y="267814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5, 33, 12, 60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514932" y="37283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5, 12, 33, 60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87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정렬 </a:t>
            </a:r>
            <a:r>
              <a:rPr lang="en-US" altLang="ko-KR" dirty="0"/>
              <a:t>- </a:t>
            </a:r>
            <a:r>
              <a:rPr lang="ko-KR" altLang="en-US" dirty="0" err="1"/>
              <a:t>버블정렬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398" y="1916832"/>
            <a:ext cx="4823878" cy="35664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826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정렬 </a:t>
            </a:r>
            <a:r>
              <a:rPr lang="en-US" altLang="ko-KR" dirty="0"/>
              <a:t>- </a:t>
            </a:r>
            <a:r>
              <a:rPr lang="ko-KR" altLang="en-US" dirty="0" err="1"/>
              <a:t>버블정렬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988840"/>
            <a:ext cx="4468832" cy="33545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726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순위 </a:t>
            </a:r>
            <a:r>
              <a:rPr lang="en-US" altLang="ko-KR" dirty="0" smtClean="0"/>
              <a:t>- ranking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80592" y="1268760"/>
            <a:ext cx="2596670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♥ 순위 정하기</a:t>
            </a:r>
            <a:endParaRPr lang="en-US" altLang="ko-KR" sz="2000" b="1" i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2644986" y="2193094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644986" y="2057066"/>
            <a:ext cx="1386650" cy="275389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644986" y="1913050"/>
            <a:ext cx="1890706" cy="417275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75453" y="2348716"/>
            <a:ext cx="644002" cy="518829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60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3019454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3675666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33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4315597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12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1933046" y="24388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933046" y="3611307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933046" y="4777407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933046" y="5785519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2459879" y="270892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/>
              <a:t>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87392" y="270892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764150" y="270892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398994" y="270892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49" name="자유형 48"/>
          <p:cNvSpPr/>
          <p:nvPr/>
        </p:nvSpPr>
        <p:spPr>
          <a:xfrm>
            <a:off x="2644986" y="2188637"/>
            <a:ext cx="318950" cy="157949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자유형 49"/>
          <p:cNvSpPr/>
          <p:nvPr/>
        </p:nvSpPr>
        <p:spPr>
          <a:xfrm>
            <a:off x="3278318" y="3351134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 50"/>
          <p:cNvSpPr/>
          <p:nvPr/>
        </p:nvSpPr>
        <p:spPr>
          <a:xfrm>
            <a:off x="3278318" y="3215106"/>
            <a:ext cx="1386650" cy="275389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자유형 51"/>
          <p:cNvSpPr/>
          <p:nvPr/>
        </p:nvSpPr>
        <p:spPr>
          <a:xfrm flipH="1">
            <a:off x="2648744" y="3212976"/>
            <a:ext cx="629574" cy="275389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375453" y="350675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60</a:t>
            </a:r>
            <a:endParaRPr lang="ko-KR" altLang="en-US" sz="1600" dirty="0"/>
          </a:p>
        </p:txBody>
      </p:sp>
      <p:sp>
        <p:nvSpPr>
          <p:cNvPr id="54" name="직사각형 53"/>
          <p:cNvSpPr/>
          <p:nvPr/>
        </p:nvSpPr>
        <p:spPr>
          <a:xfrm>
            <a:off x="3019454" y="3506756"/>
            <a:ext cx="644002" cy="518829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sp>
        <p:nvSpPr>
          <p:cNvPr id="55" name="직사각형 54"/>
          <p:cNvSpPr/>
          <p:nvPr/>
        </p:nvSpPr>
        <p:spPr>
          <a:xfrm>
            <a:off x="3675666" y="350675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33</a:t>
            </a:r>
            <a:endParaRPr lang="ko-KR" altLang="en-US" sz="1600" dirty="0"/>
          </a:p>
        </p:txBody>
      </p:sp>
      <p:sp>
        <p:nvSpPr>
          <p:cNvPr id="56" name="직사각형 55"/>
          <p:cNvSpPr/>
          <p:nvPr/>
        </p:nvSpPr>
        <p:spPr>
          <a:xfrm>
            <a:off x="4315597" y="350675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12</a:t>
            </a:r>
            <a:endParaRPr lang="ko-KR" alt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2459879" y="384709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/>
              <a:t>열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87392" y="384709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3764150" y="384709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4398994" y="384709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62" name="자유형 61"/>
          <p:cNvSpPr/>
          <p:nvPr/>
        </p:nvSpPr>
        <p:spPr>
          <a:xfrm flipH="1">
            <a:off x="3159400" y="3334873"/>
            <a:ext cx="271318" cy="152163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자유형 62"/>
          <p:cNvSpPr/>
          <p:nvPr/>
        </p:nvSpPr>
        <p:spPr>
          <a:xfrm>
            <a:off x="4037383" y="4480896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자유형 63"/>
          <p:cNvSpPr/>
          <p:nvPr/>
        </p:nvSpPr>
        <p:spPr>
          <a:xfrm flipH="1">
            <a:off x="2650733" y="4365104"/>
            <a:ext cx="1386650" cy="275389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 64"/>
          <p:cNvSpPr/>
          <p:nvPr/>
        </p:nvSpPr>
        <p:spPr>
          <a:xfrm flipH="1">
            <a:off x="3275551" y="4416828"/>
            <a:ext cx="751703" cy="223665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375453" y="4679862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60</a:t>
            </a:r>
            <a:endParaRPr lang="ko-KR" altLang="en-US" sz="1600" dirty="0"/>
          </a:p>
        </p:txBody>
      </p:sp>
      <p:sp>
        <p:nvSpPr>
          <p:cNvPr id="67" name="직사각형 66"/>
          <p:cNvSpPr/>
          <p:nvPr/>
        </p:nvSpPr>
        <p:spPr>
          <a:xfrm>
            <a:off x="3019454" y="4679862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sp>
        <p:nvSpPr>
          <p:cNvPr id="68" name="직사각형 67"/>
          <p:cNvSpPr/>
          <p:nvPr/>
        </p:nvSpPr>
        <p:spPr>
          <a:xfrm>
            <a:off x="3675666" y="4679862"/>
            <a:ext cx="644002" cy="518829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33</a:t>
            </a:r>
            <a:endParaRPr lang="ko-KR" altLang="en-US" sz="1600" dirty="0"/>
          </a:p>
        </p:txBody>
      </p:sp>
      <p:sp>
        <p:nvSpPr>
          <p:cNvPr id="69" name="직사각형 68"/>
          <p:cNvSpPr/>
          <p:nvPr/>
        </p:nvSpPr>
        <p:spPr>
          <a:xfrm>
            <a:off x="4315597" y="4679862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12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2459879" y="5020199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/>
              <a:t>열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087392" y="5020199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3764150" y="5020199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4398994" y="5020199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74" name="자유형 73"/>
          <p:cNvSpPr/>
          <p:nvPr/>
        </p:nvSpPr>
        <p:spPr>
          <a:xfrm flipH="1">
            <a:off x="3735464" y="4507979"/>
            <a:ext cx="271318" cy="152163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자유형 75"/>
          <p:cNvSpPr/>
          <p:nvPr/>
        </p:nvSpPr>
        <p:spPr>
          <a:xfrm flipH="1">
            <a:off x="3356930" y="5399942"/>
            <a:ext cx="1386650" cy="275389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자유형 76"/>
          <p:cNvSpPr/>
          <p:nvPr/>
        </p:nvSpPr>
        <p:spPr>
          <a:xfrm flipH="1">
            <a:off x="3981748" y="5451666"/>
            <a:ext cx="751703" cy="223665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375453" y="5723257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60</a:t>
            </a:r>
            <a:endParaRPr lang="ko-KR" altLang="en-US" sz="1600" dirty="0"/>
          </a:p>
        </p:txBody>
      </p:sp>
      <p:sp>
        <p:nvSpPr>
          <p:cNvPr id="79" name="직사각형 78"/>
          <p:cNvSpPr/>
          <p:nvPr/>
        </p:nvSpPr>
        <p:spPr>
          <a:xfrm>
            <a:off x="3019454" y="5723257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sp>
        <p:nvSpPr>
          <p:cNvPr id="80" name="직사각형 79"/>
          <p:cNvSpPr/>
          <p:nvPr/>
        </p:nvSpPr>
        <p:spPr>
          <a:xfrm>
            <a:off x="3675666" y="5723257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33</a:t>
            </a:r>
            <a:endParaRPr lang="ko-KR" altLang="en-US" sz="1600" dirty="0"/>
          </a:p>
        </p:txBody>
      </p:sp>
      <p:sp>
        <p:nvSpPr>
          <p:cNvPr id="81" name="직사각형 80"/>
          <p:cNvSpPr/>
          <p:nvPr/>
        </p:nvSpPr>
        <p:spPr>
          <a:xfrm>
            <a:off x="4315597" y="5723257"/>
            <a:ext cx="644002" cy="518829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12</a:t>
            </a:r>
            <a:endParaRPr lang="ko-KR" alt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2459879" y="606359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/>
              <a:t>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087392" y="606359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3764150" y="606359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4398994" y="606359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86" name="자유형 85"/>
          <p:cNvSpPr/>
          <p:nvPr/>
        </p:nvSpPr>
        <p:spPr>
          <a:xfrm flipH="1">
            <a:off x="4441661" y="5542817"/>
            <a:ext cx="271318" cy="152163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자유형 86"/>
          <p:cNvSpPr/>
          <p:nvPr/>
        </p:nvSpPr>
        <p:spPr>
          <a:xfrm flipH="1">
            <a:off x="2792760" y="5356254"/>
            <a:ext cx="1920218" cy="319078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/>
          <p:cNvCxnSpPr/>
          <p:nvPr/>
        </p:nvCxnSpPr>
        <p:spPr>
          <a:xfrm>
            <a:off x="5457056" y="2188637"/>
            <a:ext cx="0" cy="4186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755824" y="2438853"/>
            <a:ext cx="3373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60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60, 5, 33, 12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대소비교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755825" y="3549752"/>
            <a:ext cx="337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/>
              <a:t>가</a:t>
            </a:r>
            <a:r>
              <a:rPr lang="ko-KR" altLang="en-US" dirty="0" smtClean="0"/>
              <a:t>  </a:t>
            </a:r>
            <a:r>
              <a:rPr lang="en-US" altLang="ko-KR" dirty="0" smtClean="0"/>
              <a:t>60, 5, 33, 12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대소비교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755825" y="4746629"/>
            <a:ext cx="344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33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60, 5, 33, 12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대소비교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755825" y="5805264"/>
            <a:ext cx="337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</a:t>
            </a:r>
            <a:r>
              <a:rPr lang="ko-KR" altLang="en-US" dirty="0"/>
              <a:t>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60, 5, 33, 12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대소비교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56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순위 </a:t>
            </a:r>
            <a:r>
              <a:rPr lang="en-US" altLang="ko-KR" dirty="0" smtClean="0"/>
              <a:t>- ranking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80592" y="1268760"/>
            <a:ext cx="2596670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♥ 순위 정하기</a:t>
            </a:r>
            <a:endParaRPr lang="en-US" altLang="ko-KR" sz="2000" b="1" i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39" y="1993962"/>
            <a:ext cx="6193969" cy="31632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209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6045</TotalTime>
  <Words>291</Words>
  <Application>Microsoft Office PowerPoint</Application>
  <PresentationFormat>A4 용지(210x297mm)</PresentationFormat>
  <Paragraphs>122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HY엽서M</vt:lpstr>
      <vt:lpstr>맑은 고딕</vt:lpstr>
      <vt:lpstr>휴먼엑스포</vt:lpstr>
      <vt:lpstr>Arial</vt:lpstr>
      <vt:lpstr>Wingdings</vt:lpstr>
      <vt:lpstr>Office 테마</vt:lpstr>
      <vt:lpstr>python 알고리즘</vt:lpstr>
      <vt:lpstr> 최대값, 최소값 </vt:lpstr>
      <vt:lpstr> 최대값, 최소값의 위치 </vt:lpstr>
      <vt:lpstr> 정렬 - 버블정렬 </vt:lpstr>
      <vt:lpstr> 정렬 - 버블정렬 </vt:lpstr>
      <vt:lpstr> 정렬 - 버블정렬</vt:lpstr>
      <vt:lpstr> 정렬 - 버블정렬</vt:lpstr>
      <vt:lpstr> 순위 - ranking</vt:lpstr>
      <vt:lpstr> 순위 - ranking</vt:lpstr>
      <vt:lpstr> 순위 - ranking</vt:lpstr>
      <vt:lpstr> 동명이인 찾기 - 중복 검사</vt:lpstr>
      <vt:lpstr> 동명이인 찾기 - 중복 검사</vt:lpstr>
      <vt:lpstr> 동명이인 찾기 – 중복 검사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380</cp:revision>
  <dcterms:created xsi:type="dcterms:W3CDTF">2019-03-04T02:36:55Z</dcterms:created>
  <dcterms:modified xsi:type="dcterms:W3CDTF">2023-05-14T20:32:41Z</dcterms:modified>
</cp:coreProperties>
</file>