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417" r:id="rId3"/>
    <p:sldId id="437" r:id="rId4"/>
    <p:sldId id="484" r:id="rId5"/>
    <p:sldId id="482" r:id="rId6"/>
    <p:sldId id="483" r:id="rId7"/>
    <p:sldId id="481" r:id="rId8"/>
    <p:sldId id="457" r:id="rId9"/>
    <p:sldId id="456" r:id="rId10"/>
    <p:sldId id="455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93" r:id="rId24"/>
    <p:sldId id="470" r:id="rId25"/>
    <p:sldId id="471" r:id="rId26"/>
    <p:sldId id="472" r:id="rId27"/>
    <p:sldId id="473" r:id="rId28"/>
    <p:sldId id="474" r:id="rId29"/>
    <p:sldId id="475" r:id="rId30"/>
    <p:sldId id="476" r:id="rId31"/>
    <p:sldId id="480" r:id="rId32"/>
    <p:sldId id="478" r:id="rId33"/>
    <p:sldId id="479" r:id="rId34"/>
    <p:sldId id="485" r:id="rId35"/>
    <p:sldId id="486" r:id="rId36"/>
    <p:sldId id="489" r:id="rId37"/>
    <p:sldId id="490" r:id="rId38"/>
    <p:sldId id="487" r:id="rId39"/>
    <p:sldId id="491" r:id="rId40"/>
    <p:sldId id="492" r:id="rId41"/>
    <p:sldId id="488" r:id="rId4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dirty="0" smtClean="0">
                <a:solidFill>
                  <a:schemeClr val="tx1"/>
                </a:solidFill>
              </a:rPr>
              <a:t>플라스크 프로젝트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회원 커뮤니티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9" y="1523835"/>
            <a:ext cx="7856901" cy="3810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78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7323455" cy="2720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19960" y="2204864"/>
            <a:ext cx="202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start_app.py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83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484784"/>
            <a:ext cx="9277863" cy="41990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19960" y="2204864"/>
            <a:ext cx="202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start_app.py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60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196752"/>
            <a:ext cx="6782476" cy="53285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07909" y="1772816"/>
            <a:ext cx="202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start_app.py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5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151166"/>
            <a:ext cx="8108409" cy="53021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07909" y="1772816"/>
            <a:ext cx="202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start_app.py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67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7" y="1412776"/>
            <a:ext cx="8588484" cy="47019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07909" y="1772816"/>
            <a:ext cx="202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3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211747"/>
            <a:ext cx="7111629" cy="5251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909701" y="1700808"/>
            <a:ext cx="1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76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268760"/>
            <a:ext cx="7344816" cy="53053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909701" y="1700808"/>
            <a:ext cx="1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2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247648"/>
            <a:ext cx="8314140" cy="53497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909701" y="1700808"/>
            <a:ext cx="1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77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85" y="1189654"/>
            <a:ext cx="8291752" cy="54797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409384" y="1340768"/>
            <a:ext cx="13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9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회원 커뮤니티 사이트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404482"/>
            <a:ext cx="6177104" cy="50344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10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82" y="1268760"/>
            <a:ext cx="7962451" cy="52723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063531" y="1412776"/>
            <a:ext cx="1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8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63531" y="1412776"/>
            <a:ext cx="1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style.css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76" y="1234534"/>
            <a:ext cx="6782939" cy="5401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680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5" y="1268760"/>
            <a:ext cx="8429679" cy="4896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481392" y="1412776"/>
            <a:ext cx="107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1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1" y="1196752"/>
            <a:ext cx="8359241" cy="5184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481392" y="1412776"/>
            <a:ext cx="107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2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196752"/>
            <a:ext cx="8535636" cy="5112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063531" y="1412776"/>
            <a:ext cx="1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6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192070"/>
            <a:ext cx="7873941" cy="54052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063531" y="1412776"/>
            <a:ext cx="1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67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268760"/>
            <a:ext cx="6195597" cy="49762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50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412776"/>
            <a:ext cx="8154909" cy="49307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049344" y="20608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r>
              <a:rPr lang="en-US" altLang="ko-KR" dirty="0" smtClean="0"/>
              <a:t>riting.html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89" y="1196752"/>
            <a:ext cx="5328592" cy="53698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68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340768"/>
            <a:ext cx="8523363" cy="4896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097349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detail.html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91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88840"/>
            <a:ext cx="6697695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79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772816"/>
            <a:ext cx="9129464" cy="27470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43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484784"/>
            <a:ext cx="4365014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1844824"/>
            <a:ext cx="4182020" cy="3331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387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412776"/>
            <a:ext cx="9320068" cy="416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09184" y="15567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update.html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2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42" y="2064902"/>
            <a:ext cx="7788315" cy="2728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1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412776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조회수 증가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132856"/>
            <a:ext cx="6713802" cy="3513124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601072" y="2708920"/>
            <a:ext cx="864096" cy="230425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2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412776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조회수 증가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7529212" cy="42751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61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412776"/>
            <a:ext cx="2704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수정일 구현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97"/>
          <a:stretch/>
        </p:blipFill>
        <p:spPr>
          <a:xfrm>
            <a:off x="1640632" y="2172926"/>
            <a:ext cx="5509737" cy="1524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18" y="3933056"/>
            <a:ext cx="7530815" cy="21407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545289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update.html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8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412776"/>
            <a:ext cx="2704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수정일 구현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88840"/>
            <a:ext cx="7629491" cy="4248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83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412776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글쓰기 및 </a:t>
            </a:r>
            <a:r>
              <a:rPr lang="ko-KR" altLang="en-US" sz="2000" dirty="0" err="1" smtClean="0"/>
              <a:t>수정시</a:t>
            </a:r>
            <a:r>
              <a:rPr lang="ko-KR" altLang="en-US" sz="2000" dirty="0" smtClean="0"/>
              <a:t> 특수문자 </a:t>
            </a:r>
            <a:r>
              <a:rPr lang="ko-KR" altLang="en-US" sz="2000" dirty="0" err="1" smtClean="0"/>
              <a:t>홑따옴표</a:t>
            </a:r>
            <a:r>
              <a:rPr lang="en-US" altLang="ko-KR" sz="2000" dirty="0" smtClean="0"/>
              <a:t>(‘’) </a:t>
            </a:r>
            <a:r>
              <a:rPr lang="ko-KR" altLang="en-US" sz="2000" dirty="0" smtClean="0"/>
              <a:t>작성 오류 해결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357" y="2627780"/>
            <a:ext cx="6336704" cy="17802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37"/>
          <a:stretch/>
        </p:blipFill>
        <p:spPr>
          <a:xfrm>
            <a:off x="1573357" y="4718597"/>
            <a:ext cx="6336704" cy="14467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712640" y="1988840"/>
            <a:ext cx="5544616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eplace(“ ’ ”, “ ’’ ”) – </a:t>
            </a:r>
            <a:r>
              <a:rPr lang="ko-KR" altLang="en-US" dirty="0" err="1" smtClean="0"/>
              <a:t>홑따옴표를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쌍따옴표로</a:t>
            </a:r>
            <a:r>
              <a:rPr lang="ko-KR" altLang="en-US" dirty="0" smtClean="0"/>
              <a:t> 변경함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41277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 err="1" smtClean="0"/>
              <a:t>Textarea</a:t>
            </a:r>
            <a:r>
              <a:rPr lang="ko-KR" altLang="en-US" sz="2000" dirty="0" smtClean="0"/>
              <a:t>의 크기 조절 못하도록 설정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060848"/>
            <a:ext cx="4468207" cy="406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268760"/>
            <a:ext cx="7252637" cy="52483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329264" y="1412776"/>
            <a:ext cx="14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dbconn.py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75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41277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 err="1" smtClean="0"/>
              <a:t>textarea</a:t>
            </a:r>
            <a:r>
              <a:rPr lang="ko-KR" altLang="en-US" sz="2000" dirty="0" smtClean="0"/>
              <a:t>태그의 </a:t>
            </a:r>
            <a:r>
              <a:rPr lang="en-US" altLang="ko-KR" sz="2000" dirty="0" smtClean="0"/>
              <a:t>resize 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0848"/>
            <a:ext cx="5410669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412776"/>
            <a:ext cx="1128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resize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16832"/>
            <a:ext cx="6497672" cy="45365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2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12776"/>
            <a:ext cx="7254869" cy="4244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329264" y="1412776"/>
            <a:ext cx="14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dbconn.py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5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196752"/>
            <a:ext cx="5806943" cy="50677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329264" y="1412776"/>
            <a:ext cx="14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dbconn.py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9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268760"/>
            <a:ext cx="7611119" cy="51845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107909" y="1484784"/>
            <a:ext cx="202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header.html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7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03" y="1412776"/>
            <a:ext cx="7734970" cy="4663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107909" y="1484784"/>
            <a:ext cx="202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header.html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7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74" y="1369368"/>
            <a:ext cx="8853926" cy="46805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107909" y="1484784"/>
            <a:ext cx="202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oardlist.html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90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7094</TotalTime>
  <Words>271</Words>
  <Application>Microsoft Office PowerPoint</Application>
  <PresentationFormat>A4 용지(210x297mm)</PresentationFormat>
  <Paragraphs>116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맑은 고딕</vt:lpstr>
      <vt:lpstr>휴먼엑스포</vt:lpstr>
      <vt:lpstr>Arial</vt:lpstr>
      <vt:lpstr>Wingdings</vt:lpstr>
      <vt:lpstr>Office 테마</vt:lpstr>
      <vt:lpstr>플라스크 프로젝트 – 회원 커뮤니티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430</cp:revision>
  <dcterms:created xsi:type="dcterms:W3CDTF">2019-03-04T02:36:55Z</dcterms:created>
  <dcterms:modified xsi:type="dcterms:W3CDTF">2023-05-14T14:58:55Z</dcterms:modified>
</cp:coreProperties>
</file>