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80" r:id="rId3"/>
    <p:sldId id="398" r:id="rId4"/>
    <p:sldId id="381" r:id="rId5"/>
    <p:sldId id="383" r:id="rId6"/>
    <p:sldId id="388" r:id="rId7"/>
    <p:sldId id="390" r:id="rId8"/>
    <p:sldId id="382" r:id="rId9"/>
    <p:sldId id="387" r:id="rId10"/>
    <p:sldId id="384" r:id="rId11"/>
    <p:sldId id="399" r:id="rId12"/>
    <p:sldId id="385" r:id="rId13"/>
    <p:sldId id="392" r:id="rId14"/>
    <p:sldId id="393" r:id="rId15"/>
    <p:sldId id="395" r:id="rId16"/>
    <p:sldId id="397" r:id="rId17"/>
    <p:sldId id="396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3882431" cy="122656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주소록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Address Book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07" y="1844824"/>
            <a:ext cx="7963591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946574" y="1355577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052735"/>
            <a:ext cx="6317528" cy="5311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987226" y="184482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0" y="912574"/>
            <a:ext cx="9186492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761312" y="148478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상세보기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556792"/>
            <a:ext cx="3240360" cy="2279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4221088"/>
            <a:ext cx="3888432" cy="19919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625076"/>
            <a:ext cx="4470940" cy="25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/>
              <a:t>상세보기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삭제하기 추가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75449"/>
              </p:ext>
            </p:extLst>
          </p:nvPr>
        </p:nvGraphicFramePr>
        <p:xfrm>
          <a:off x="695973" y="2206352"/>
          <a:ext cx="8496944" cy="165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803"/>
                <a:gridCol w="6256141"/>
              </a:tblGrid>
              <a:tr h="371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addrView.jsp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목록에서 보기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상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세 보기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addrDelete.jsp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목록에서 삭제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삭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280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7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980728"/>
            <a:ext cx="6880205" cy="5184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879214" y="1368555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13511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68" y="874237"/>
            <a:ext cx="7620661" cy="5555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13240" y="1340768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995344" y="1556792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addrDelete.jsp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8" y="2060848"/>
            <a:ext cx="7963630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7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75592"/>
              </p:ext>
            </p:extLst>
          </p:nvPr>
        </p:nvGraphicFramePr>
        <p:xfrm>
          <a:off x="695973" y="1675012"/>
          <a:ext cx="8496944" cy="319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835"/>
                <a:gridCol w="5968109"/>
              </a:tblGrid>
              <a:tr h="362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등록 양식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smtClean="0"/>
                        <a:t>테이블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addrForm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매핑하고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추가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addrList.jsp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scope</a:t>
                      </a:r>
                      <a:r>
                        <a:rPr lang="ko-KR" altLang="en-US" sz="1600" baseline="0" dirty="0" smtClean="0"/>
                        <a:t>에 저장된 </a:t>
                      </a:r>
                      <a:r>
                        <a:rPr lang="en-US" altLang="ko-KR" sz="1600" baseline="0" dirty="0" err="1" smtClean="0"/>
                        <a:t>AddrBookDAO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통해 저장된 데이터를 가져와서 화면에 출력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데이터 </a:t>
                      </a:r>
                      <a:r>
                        <a:rPr lang="ko-KR" altLang="en-US" sz="1600" dirty="0" err="1" smtClean="0"/>
                        <a:t>매핑을</a:t>
                      </a:r>
                      <a:r>
                        <a:rPr lang="ko-KR" altLang="en-US" sz="1600" dirty="0" smtClean="0"/>
                        <a:t> 위한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AddrBookDAO.java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을 관리 사용하는 클래스</a:t>
                      </a:r>
                      <a:r>
                        <a:rPr lang="en-US" altLang="ko-KR" sz="1600" dirty="0" smtClean="0"/>
                        <a:t>(application </a:t>
                      </a:r>
                      <a:r>
                        <a:rPr lang="ko-KR" altLang="en-US" sz="1600" dirty="0" smtClean="0"/>
                        <a:t>객체 사용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6576" y="5087506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유효범위</a:t>
            </a:r>
            <a:r>
              <a:rPr lang="en-US" altLang="ko-KR" dirty="0" smtClean="0"/>
              <a:t>(scope)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한 프로젝트 내 전체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, servlet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등에서 공유할 수 있는 객체이다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이를 통해 애플리케이션 정보와 공유 데이터를 활용할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452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세션 발급 및 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159744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세션이 없는 경우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에러 발생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addrAdd.j</a:t>
            </a:r>
            <a:r>
              <a:rPr lang="en-US" altLang="ko-KR" dirty="0" err="1" smtClean="0">
                <a:solidFill>
                  <a:srgbClr val="C00000"/>
                </a:solidFill>
              </a:rPr>
              <a:t>sp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요청 </a:t>
            </a:r>
            <a:r>
              <a:rPr lang="en-US" altLang="ko-KR" dirty="0" smtClean="0">
                <a:solidFill>
                  <a:srgbClr val="C00000"/>
                </a:solidFill>
              </a:rPr>
              <a:t>: null</a:t>
            </a:r>
            <a:r>
              <a:rPr lang="ko-KR" altLang="en-US" dirty="0" smtClean="0">
                <a:solidFill>
                  <a:srgbClr val="C00000"/>
                </a:solidFill>
              </a:rPr>
              <a:t>이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추가</a:t>
            </a:r>
            <a:r>
              <a:rPr lang="ko-KR" altLang="en-US" dirty="0">
                <a:solidFill>
                  <a:srgbClr val="C00000"/>
                </a:solidFill>
              </a:rPr>
              <a:t>됨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addrView.jsp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요청 </a:t>
            </a:r>
            <a:r>
              <a:rPr lang="en-US" altLang="ko-KR" dirty="0" smtClean="0">
                <a:solidFill>
                  <a:srgbClr val="C00000"/>
                </a:solidFill>
              </a:rPr>
              <a:t>: 500 </a:t>
            </a:r>
            <a:r>
              <a:rPr lang="ko-KR" altLang="en-US" dirty="0" smtClean="0">
                <a:solidFill>
                  <a:srgbClr val="C00000"/>
                </a:solidFill>
              </a:rPr>
              <a:t>오류 발생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6554314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25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32513"/>
            <a:ext cx="3600400" cy="23433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547929"/>
            <a:ext cx="2664295" cy="2457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3992224"/>
            <a:ext cx="3918790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3" y="1628394"/>
            <a:ext cx="9167655" cy="4214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897216" y="216247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4" y="980727"/>
            <a:ext cx="8314141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689304" y="160303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addrForm.html</a:t>
            </a:r>
          </a:p>
        </p:txBody>
      </p:sp>
    </p:spTree>
    <p:extLst>
      <p:ext uri="{BB962C8B-B14F-4D97-AF65-F5344CB8AC3E}">
        <p14:creationId xmlns:p14="http://schemas.microsoft.com/office/powerpoint/2010/main" val="39509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8" y="1556792"/>
            <a:ext cx="8352244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85248" y="115232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Addrbook.css</a:t>
            </a:r>
          </a:p>
        </p:txBody>
      </p:sp>
    </p:spTree>
    <p:extLst>
      <p:ext uri="{BB962C8B-B14F-4D97-AF65-F5344CB8AC3E}">
        <p14:creationId xmlns:p14="http://schemas.microsoft.com/office/powerpoint/2010/main" val="859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6" y="2204864"/>
            <a:ext cx="5314998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64" y="1772815"/>
            <a:ext cx="3566391" cy="3856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36036" y="1771393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AddrBook.java</a:t>
            </a:r>
          </a:p>
        </p:txBody>
      </p:sp>
    </p:spTree>
    <p:extLst>
      <p:ext uri="{BB962C8B-B14F-4D97-AF65-F5344CB8AC3E}">
        <p14:creationId xmlns:p14="http://schemas.microsoft.com/office/powerpoint/2010/main" val="1124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67" y="1772816"/>
            <a:ext cx="6480043" cy="3708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067678" y="123914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7327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12254</TotalTime>
  <Words>326</Words>
  <Application>Microsoft Office PowerPoint</Application>
  <PresentationFormat>A4 용지(210x297mm)</PresentationFormat>
  <Paragraphs>65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주소록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736</cp:revision>
  <dcterms:created xsi:type="dcterms:W3CDTF">2019-03-04T02:36:55Z</dcterms:created>
  <dcterms:modified xsi:type="dcterms:W3CDTF">2022-07-22T20:38:02Z</dcterms:modified>
</cp:coreProperties>
</file>