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51" r:id="rId3"/>
    <p:sldId id="353" r:id="rId4"/>
    <p:sldId id="385" r:id="rId5"/>
    <p:sldId id="355" r:id="rId6"/>
    <p:sldId id="408" r:id="rId7"/>
    <p:sldId id="386" r:id="rId8"/>
    <p:sldId id="406" r:id="rId9"/>
    <p:sldId id="387" r:id="rId10"/>
    <p:sldId id="407" r:id="rId11"/>
    <p:sldId id="405" r:id="rId12"/>
    <p:sldId id="401" r:id="rId13"/>
    <p:sldId id="388" r:id="rId14"/>
    <p:sldId id="389" r:id="rId15"/>
    <p:sldId id="409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파일 업로드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FileUpload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340768"/>
            <a:ext cx="9278598" cy="43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311150"/>
            <a:ext cx="288032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ileupload01_process.jsp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436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506850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서버의 </a:t>
            </a:r>
            <a:r>
              <a:rPr lang="en-US" altLang="ko-KR" sz="2000" b="1" dirty="0" smtClean="0"/>
              <a:t>server.xml </a:t>
            </a:r>
            <a:r>
              <a:rPr lang="ko-KR" altLang="en-US" sz="2000" b="1" dirty="0" smtClean="0"/>
              <a:t>에 등록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2663790"/>
            <a:ext cx="9289032" cy="10463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9323" y="2852936"/>
            <a:ext cx="9116205" cy="26202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552" y="220486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업로</a:t>
            </a:r>
            <a:r>
              <a:rPr lang="ko-KR" altLang="en-US" sz="1600" b="1" dirty="0">
                <a:solidFill>
                  <a:srgbClr val="FF0000"/>
                </a:solidFill>
              </a:rPr>
              <a:t>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폴더의 절대경로를 등록</a:t>
            </a:r>
            <a:r>
              <a:rPr lang="ko-KR" altLang="en-US" sz="1600" dirty="0" smtClean="0"/>
              <a:t>해야 이미지가 표시됨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09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File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파일 자체의 경로나 정보를 알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 생성할 수 있는 클래스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java.io </a:t>
            </a:r>
            <a:r>
              <a:rPr lang="ko-KR" altLang="en-US" sz="1600" dirty="0" smtClean="0"/>
              <a:t>패키지에 속해있고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File(String pathname)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433187"/>
            <a:ext cx="7005082" cy="324658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92" y="3543902"/>
            <a:ext cx="2736389" cy="118096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84" y="4941168"/>
            <a:ext cx="2728197" cy="116596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73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파일 업로드 및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34" y="3428999"/>
            <a:ext cx="5889375" cy="29590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53" y="1534726"/>
            <a:ext cx="5904656" cy="1802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10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파일 업로드 및 정보 출력하기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90711"/>
            <a:ext cx="7038129" cy="4880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45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파일 업로드 및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34726"/>
            <a:ext cx="5745978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42" y="4077072"/>
            <a:ext cx="3064995" cy="1800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42" y="2092067"/>
            <a:ext cx="3142790" cy="1586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66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파일 업로드</a:t>
            </a:r>
            <a:r>
              <a:rPr lang="en-US" altLang="ko-KR" sz="2000" b="1" dirty="0" smtClean="0"/>
              <a:t>(file upload)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웹 브라우저에서 서버로 파일을 전송하여 서버에 저장하는 것을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JSP </a:t>
            </a:r>
            <a:r>
              <a:rPr lang="ko-KR" altLang="en-US" sz="1600" dirty="0" smtClean="0"/>
              <a:t>페이지에 폼 태그를 이용하여 서버에 전송하고 오픈 라이브러리를 이용해야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544" y="2348880"/>
            <a:ext cx="8640960" cy="10215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&lt;form </a:t>
            </a:r>
            <a:r>
              <a:rPr lang="en-US" altLang="ko-KR" b="1" dirty="0" smtClean="0">
                <a:solidFill>
                  <a:srgbClr val="C00000"/>
                </a:solidFill>
              </a:rPr>
              <a:t>action</a:t>
            </a:r>
            <a:r>
              <a:rPr lang="en-US" altLang="ko-KR" b="1" dirty="0" smtClean="0">
                <a:solidFill>
                  <a:srgbClr val="0070C0"/>
                </a:solidFill>
              </a:rPr>
              <a:t>=“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jsp</a:t>
            </a:r>
            <a:r>
              <a:rPr lang="ko-KR" altLang="en-US" b="1" dirty="0" smtClean="0">
                <a:solidFill>
                  <a:srgbClr val="0070C0"/>
                </a:solidFill>
              </a:rPr>
              <a:t>파일</a:t>
            </a:r>
            <a:r>
              <a:rPr lang="en-US" altLang="ko-KR" b="1" dirty="0" smtClean="0">
                <a:solidFill>
                  <a:srgbClr val="0070C0"/>
                </a:solidFill>
              </a:rPr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method</a:t>
            </a:r>
            <a:r>
              <a:rPr lang="en-US" altLang="ko-KR" b="1" dirty="0" smtClean="0">
                <a:solidFill>
                  <a:srgbClr val="0070C0"/>
                </a:solidFill>
              </a:rPr>
              <a:t>=“post”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enctype</a:t>
            </a:r>
            <a:r>
              <a:rPr lang="en-US" altLang="ko-KR" b="1" dirty="0" smtClean="0">
                <a:solidFill>
                  <a:srgbClr val="0070C0"/>
                </a:solidFill>
              </a:rPr>
              <a:t>=“multipart/form-data”&gt;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  &lt;input type=“file” name=“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요청파라미터</a:t>
            </a:r>
            <a:r>
              <a:rPr lang="ko-KR" altLang="en-US" b="1" dirty="0" smtClean="0">
                <a:solidFill>
                  <a:srgbClr val="0070C0"/>
                </a:solidFill>
              </a:rPr>
              <a:t> 이름</a:t>
            </a:r>
            <a:r>
              <a:rPr lang="en-US" altLang="ko-KR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&lt;/form&gt;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2600" y="342900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orm </a:t>
            </a:r>
            <a:r>
              <a:rPr lang="ko-KR" altLang="en-US" sz="1600" dirty="0" smtClean="0"/>
              <a:t>태그의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속성은 반드시 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방식으로 설정해야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form </a:t>
            </a:r>
            <a:r>
              <a:rPr lang="ko-KR" altLang="en-US" sz="1600" dirty="0"/>
              <a:t>태그의 </a:t>
            </a: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속성은 반드시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설정해야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20552" y="4293096"/>
            <a:ext cx="849694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파일 업로드 처리 방법</a:t>
            </a:r>
            <a:endParaRPr lang="en-US" altLang="ko-KR" sz="1600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99456"/>
              </p:ext>
            </p:extLst>
          </p:nvPr>
        </p:nvGraphicFramePr>
        <p:xfrm>
          <a:off x="1043856" y="4791040"/>
          <a:ext cx="8229624" cy="1443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992"/>
                <a:gridCol w="2592288"/>
                <a:gridCol w="30963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필수 라이브러리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MultipartRequest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이용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가장 간단한 방법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cos.jar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아파치 </a:t>
                      </a:r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이용하기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편리하고 강력한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API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제공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commons-fileupload.jar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commons-io-2.6jar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MultipartRequest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웹 브라우저에서 전송되는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중 일반 데이터는 </a:t>
            </a:r>
            <a:r>
              <a:rPr lang="en-US" altLang="ko-KR" dirty="0" err="1" smtClean="0"/>
              <a:t>getParameter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값을 받지만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파일의 경우는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getFileNames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19880"/>
              </p:ext>
            </p:extLst>
          </p:nvPr>
        </p:nvGraphicFramePr>
        <p:xfrm>
          <a:off x="992560" y="2486784"/>
          <a:ext cx="8640960" cy="34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1368152"/>
                <a:gridCol w="439248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getContentType</a:t>
                      </a:r>
                      <a:r>
                        <a:rPr lang="en-US" altLang="ko-KR" sz="1600" dirty="0" smtClean="0"/>
                        <a:t>(String name)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파일의 </a:t>
                      </a:r>
                      <a:r>
                        <a:rPr lang="ko-KR" altLang="en-US" sz="1600" dirty="0" err="1" smtClean="0"/>
                        <a:t>콘텐츠</a:t>
                      </a:r>
                      <a:r>
                        <a:rPr lang="ko-KR" altLang="en-US" sz="1600" dirty="0" smtClean="0"/>
                        <a:t> 유형을 반환함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getFile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java.io.File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서버에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파일에 대한 파일 객체 반환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getFileNames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폼 페이지에 </a:t>
                      </a:r>
                      <a:r>
                        <a:rPr lang="en-US" altLang="ko-KR" sz="1600" dirty="0" smtClean="0"/>
                        <a:t>input </a:t>
                      </a:r>
                      <a:r>
                        <a:rPr lang="ko-KR" altLang="en-US" sz="1600" dirty="0" smtClean="0"/>
                        <a:t>태그 내 </a:t>
                      </a:r>
                      <a:r>
                        <a:rPr lang="en-US" altLang="ko-KR" sz="1600" dirty="0" smtClean="0"/>
                        <a:t>type </a:t>
                      </a:r>
                      <a:r>
                        <a:rPr lang="ko-KR" altLang="en-US" sz="1600" dirty="0" smtClean="0"/>
                        <a:t>속성 값이 </a:t>
                      </a:r>
                      <a:r>
                        <a:rPr lang="en-US" altLang="ko-KR" sz="1600" dirty="0" smtClean="0"/>
                        <a:t>file</a:t>
                      </a:r>
                      <a:r>
                        <a:rPr lang="ko-KR" altLang="en-US" sz="1600" dirty="0" smtClean="0"/>
                        <a:t>로 설정된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이름을 반환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getFilesystemNames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사용자가 설정하여 서버에 실제로 </a:t>
                      </a:r>
                      <a:r>
                        <a:rPr lang="ko-KR" altLang="en-US" sz="1600" dirty="0" err="1" smtClean="0"/>
                        <a:t>업로드된</a:t>
                      </a:r>
                      <a:r>
                        <a:rPr lang="ko-KR" altLang="en-US" sz="1600" dirty="0" smtClean="0"/>
                        <a:t> 파일명을 반환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MultipartRequest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 생성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cos(</a:t>
            </a:r>
            <a:r>
              <a:rPr lang="en-US" altLang="ko-KR" dirty="0" err="1" smtClean="0"/>
              <a:t>com.oreilly.servlet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패키지에 포함되어 있는 파일 업로드 컴포넌트로 오픈 라이브러리 </a:t>
            </a:r>
            <a:r>
              <a:rPr lang="en-US" altLang="ko-KR" dirty="0" smtClean="0"/>
              <a:t>cos.jar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다운로드해서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48544" y="2348880"/>
            <a:ext cx="8640960" cy="163449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MultipartRequest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javax.servlet.http.HttpServletRequest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request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java.lang.String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saveDirectory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	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int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maxPostSize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java.lang.String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encoding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FileRenamePolicy</a:t>
            </a: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policy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0552" y="4005064"/>
            <a:ext cx="849694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MultipartRequest</a:t>
            </a:r>
            <a:r>
              <a:rPr lang="ko-KR" altLang="en-US" sz="1600" dirty="0" smtClean="0"/>
              <a:t>의 생성자의 매개변수</a:t>
            </a:r>
            <a:endParaRPr lang="en-US" altLang="ko-KR" sz="1600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03231"/>
              </p:ext>
            </p:extLst>
          </p:nvPr>
        </p:nvGraphicFramePr>
        <p:xfrm>
          <a:off x="1064568" y="4509120"/>
          <a:ext cx="6789464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992"/>
                <a:gridCol w="4248472"/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baseline="0" dirty="0" err="1" smtClean="0"/>
                        <a:t>saveDirectory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서버의 파일 저장 경로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maxPostSize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파일의 최대 크기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인코딩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유형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policy</a:t>
                      </a:r>
                      <a:endParaRPr lang="en-US" altLang="ko-KR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파일명 변경 정책 설정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덮어쓰기 여부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4221087"/>
            <a:ext cx="4485534" cy="2016225"/>
          </a:xfrm>
          <a:prstGeom prst="rect">
            <a:avLst/>
          </a:prstGeom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cos.jar</a:t>
            </a:r>
            <a:r>
              <a:rPr lang="ko-KR" altLang="en-US" sz="2000" b="1" dirty="0" smtClean="0"/>
              <a:t>를 이용한 파일 업로드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배포 사이트 </a:t>
            </a:r>
            <a:r>
              <a:rPr lang="en-US" altLang="ko-KR" dirty="0" smtClean="0"/>
              <a:t>: http://servlets.com/cos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88840"/>
            <a:ext cx="3578358" cy="3888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4"/>
          <a:stretch/>
        </p:blipFill>
        <p:spPr>
          <a:xfrm>
            <a:off x="4664968" y="1988840"/>
            <a:ext cx="4199206" cy="2145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499788" y="5418469"/>
            <a:ext cx="1296145" cy="24277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92560" y="5350589"/>
            <a:ext cx="1440160" cy="23865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cos.jar</a:t>
            </a:r>
            <a:r>
              <a:rPr lang="ko-KR" altLang="en-US" sz="2000" b="1" dirty="0" smtClean="0"/>
              <a:t>를 이용한 파일 업로드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cos-20.08.zip </a:t>
            </a:r>
            <a:r>
              <a:rPr lang="ko-KR" altLang="en-US" dirty="0" smtClean="0"/>
              <a:t>압축 풀고 </a:t>
            </a:r>
            <a:r>
              <a:rPr lang="en-US" altLang="ko-KR" dirty="0" smtClean="0"/>
              <a:t>&gt; lib 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&gt; cos.jar(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&gt; WEB-INF/lib</a:t>
            </a:r>
            <a:r>
              <a:rPr lang="ko-KR" altLang="en-US" dirty="0" smtClean="0"/>
              <a:t>에 붙여 넣기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17" y="2204864"/>
            <a:ext cx="195370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89" y="2494320"/>
            <a:ext cx="914479" cy="3657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93993" y="2465430"/>
            <a:ext cx="1296145" cy="39468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endCxn id="4" idx="1"/>
          </p:cNvCxnSpPr>
          <p:nvPr/>
        </p:nvCxnSpPr>
        <p:spPr>
          <a:xfrm>
            <a:off x="2690138" y="2677216"/>
            <a:ext cx="1060351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132856"/>
            <a:ext cx="2651990" cy="385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673079" y="5445224"/>
            <a:ext cx="1584177" cy="6480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412776"/>
            <a:ext cx="4520521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9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3384376" cy="196616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789041"/>
            <a:ext cx="7414903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316615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fileupload01.jsp</a:t>
            </a:r>
          </a:p>
        </p:txBody>
      </p:sp>
    </p:spTree>
    <p:extLst>
      <p:ext uri="{BB962C8B-B14F-4D97-AF65-F5344CB8AC3E}">
        <p14:creationId xmlns:p14="http://schemas.microsoft.com/office/powerpoint/2010/main" val="15356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83569"/>
            <a:ext cx="8301183" cy="4542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파일 업로드</a:t>
            </a:r>
            <a:r>
              <a:rPr lang="en-US" altLang="ko-KR" dirty="0"/>
              <a:t>(file upload)</a:t>
            </a:r>
            <a:endParaRPr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124744"/>
            <a:ext cx="288032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ileupload01_process.jsp</a:t>
            </a:r>
          </a:p>
        </p:txBody>
      </p:sp>
    </p:spTree>
    <p:extLst>
      <p:ext uri="{BB962C8B-B14F-4D97-AF65-F5344CB8AC3E}">
        <p14:creationId xmlns:p14="http://schemas.microsoft.com/office/powerpoint/2010/main" val="4111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13509</TotalTime>
  <Words>461</Words>
  <Application>Microsoft Office PowerPoint</Application>
  <PresentationFormat>A4 용지(210x297mm)</PresentationFormat>
  <Paragraphs>92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7장. jsp 파일 업로드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804</cp:revision>
  <dcterms:created xsi:type="dcterms:W3CDTF">2019-03-04T02:36:55Z</dcterms:created>
  <dcterms:modified xsi:type="dcterms:W3CDTF">2022-07-24T12:36:53Z</dcterms:modified>
</cp:coreProperties>
</file>