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01" r:id="rId3"/>
    <p:sldId id="302" r:id="rId4"/>
    <p:sldId id="326" r:id="rId5"/>
    <p:sldId id="346" r:id="rId6"/>
    <p:sldId id="303" r:id="rId7"/>
    <p:sldId id="304" r:id="rId8"/>
    <p:sldId id="360" r:id="rId9"/>
    <p:sldId id="369" r:id="rId10"/>
    <p:sldId id="371" r:id="rId11"/>
    <p:sldId id="370" r:id="rId12"/>
    <p:sldId id="327" r:id="rId13"/>
    <p:sldId id="338" r:id="rId14"/>
    <p:sldId id="351" r:id="rId15"/>
    <p:sldId id="339" r:id="rId16"/>
    <p:sldId id="361" r:id="rId17"/>
    <p:sldId id="367" r:id="rId18"/>
    <p:sldId id="368" r:id="rId19"/>
    <p:sldId id="307" r:id="rId20"/>
    <p:sldId id="306" r:id="rId21"/>
    <p:sldId id="308" r:id="rId22"/>
    <p:sldId id="309" r:id="rId23"/>
    <p:sldId id="328" r:id="rId24"/>
    <p:sldId id="352" r:id="rId25"/>
    <p:sldId id="347" r:id="rId26"/>
    <p:sldId id="353" r:id="rId27"/>
    <p:sldId id="348" r:id="rId28"/>
    <p:sldId id="363" r:id="rId29"/>
    <p:sldId id="364" r:id="rId30"/>
    <p:sldId id="365" r:id="rId31"/>
    <p:sldId id="366" r:id="rId32"/>
    <p:sldId id="310" r:id="rId33"/>
    <p:sldId id="362" r:id="rId34"/>
    <p:sldId id="311" r:id="rId35"/>
    <p:sldId id="312" r:id="rId36"/>
    <p:sldId id="313" r:id="rId37"/>
    <p:sldId id="354" r:id="rId38"/>
    <p:sldId id="355" r:id="rId39"/>
    <p:sldId id="356" r:id="rId40"/>
    <p:sldId id="357" r:id="rId41"/>
    <p:sldId id="358" r:id="rId42"/>
    <p:sldId id="359" r:id="rId4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96752"/>
            <a:ext cx="4320480" cy="52001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2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93962"/>
            <a:ext cx="7560840" cy="431535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곱셈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나눗셈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  <a:r>
              <a:rPr lang="ko-KR" altLang="en-US" b="1" dirty="0" smtClean="0">
                <a:solidFill>
                  <a:schemeClr val="tx1"/>
                </a:solidFill>
              </a:rPr>
              <a:t>표기법</a:t>
            </a:r>
            <a:r>
              <a:rPr lang="en-US" altLang="ko-KR" b="1" dirty="0" smtClean="0">
                <a:solidFill>
                  <a:schemeClr val="tx1"/>
                </a:solidFill>
              </a:rPr>
              <a:t>(Big O)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계산 복잡도 표현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O(n)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비례할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O(1)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무관할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판단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 fn_Complex.py)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01072" y="4361610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fn_multi.py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리스</a:t>
            </a:r>
            <a:r>
              <a:rPr lang="ko-KR" altLang="en-US" dirty="0"/>
              <a:t>트</a:t>
            </a:r>
            <a:r>
              <a:rPr lang="ko-KR" altLang="en-US" dirty="0" smtClean="0"/>
              <a:t>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608669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ko-KR" altLang="en-US" sz="200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88840"/>
            <a:ext cx="3384376" cy="3640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80992" y="407707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fn_average.py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196752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0" y="1754604"/>
            <a:ext cx="3048264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996952"/>
            <a:ext cx="3490263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268760"/>
            <a:ext cx="5870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리스트를 매개변수로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리스트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29563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1729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0952" y="2002446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6480719" cy="28623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def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키워드를 사용한다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형태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36510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52617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529806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434615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42725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메모리 영역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41032" y="1828118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2088" y="1412776"/>
            <a:ext cx="459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데이터 </a:t>
            </a:r>
            <a:r>
              <a:rPr lang="ko-KR" altLang="en-US" b="1" dirty="0">
                <a:solidFill>
                  <a:srgbClr val="0070C0"/>
                </a:solidFill>
              </a:rPr>
              <a:t>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전역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가 저장되는 영역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err="1">
                <a:solidFill>
                  <a:srgbClr val="0070C0"/>
                </a:solidFill>
              </a:rPr>
              <a:t>스택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매개 변수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및 중괄호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블록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dirty="0"/>
              <a:t>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저장되는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동적으로 메모리를 할당하는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        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ko-KR" altLang="en-US" dirty="0"/>
              <a:t>들이 저장되는 영역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5241032" y="2764222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241032" y="3772334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93160" y="1599499"/>
            <a:ext cx="2880320" cy="9363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160" y="3471707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3160" y="2535873"/>
            <a:ext cx="2880320" cy="935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8" y="3166120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병합하기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0567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852936"/>
            <a:ext cx="433615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3710135"/>
            <a:ext cx="4511778" cy="1303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7172"/>
              </p:ext>
            </p:extLst>
          </p:nvPr>
        </p:nvGraphicFramePr>
        <p:xfrm>
          <a:off x="848544" y="1268760"/>
          <a:ext cx="8640960" cy="53126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605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22858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225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all(x)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모두 참이면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거짓이 하나라도 있으면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all([1,2,3])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all([1,2,0])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any(x)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하나라도 참이 있으면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True, 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모두 거짓이면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any([1,2,0])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숫자로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568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fn_hello2.py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292633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58"/>
          <a:stretch/>
        </p:blipFill>
        <p:spPr>
          <a:xfrm>
            <a:off x="4963210" y="2924944"/>
            <a:ext cx="3672408" cy="1551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거듭 제곱 함수 만들고 비교하기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2"/>
          <a:stretch/>
        </p:blipFill>
        <p:spPr>
          <a:xfrm>
            <a:off x="1712640" y="1988840"/>
            <a:ext cx="299177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7"/>
          <a:stretch/>
        </p:blipFill>
        <p:spPr>
          <a:xfrm>
            <a:off x="5025008" y="2891484"/>
            <a:ext cx="2952328" cy="2227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656" y="2996952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74259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 smtClean="0"/>
              <a:t>팩토리얼</a:t>
            </a:r>
            <a:r>
              <a:rPr lang="en-US" altLang="ko-KR" b="1" dirty="0" smtClean="0"/>
              <a:t>(factorial)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76872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084674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  return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 생략함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4529656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780928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fn_calc.py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람다 함수를 매개 변수로 전달하기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65624"/>
            <a:ext cx="4953429" cy="2903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5182049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410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fn_gugu.py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7713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fn_area.py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105273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주문 상품 가격이 </a:t>
            </a:r>
            <a:r>
              <a:rPr lang="en-US" altLang="ko-KR" dirty="0"/>
              <a:t>20,000</a:t>
            </a:r>
            <a:r>
              <a:rPr lang="ko-KR" altLang="en-US" dirty="0"/>
              <a:t>원 미만이면 </a:t>
            </a:r>
            <a:r>
              <a:rPr lang="ko-KR" altLang="en-US" dirty="0" err="1"/>
              <a:t>배송비</a:t>
            </a:r>
            <a:r>
              <a:rPr lang="ko-KR" altLang="en-US" dirty="0"/>
              <a:t> </a:t>
            </a:r>
            <a:r>
              <a:rPr lang="en-US" altLang="ko-KR" dirty="0"/>
              <a:t>(2,500</a:t>
            </a:r>
            <a:r>
              <a:rPr lang="ko-KR" altLang="en-US" dirty="0"/>
              <a:t>원</a:t>
            </a:r>
            <a:r>
              <a:rPr lang="en-US" altLang="ko-KR" dirty="0"/>
              <a:t>) </a:t>
            </a:r>
            <a:r>
              <a:rPr lang="ko-KR" altLang="en-US" dirty="0" smtClean="0"/>
              <a:t>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배송비를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포함하지 않는 프로그램을 작성하세요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3254816"/>
            <a:ext cx="3169585" cy="750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67392" y="2784732"/>
            <a:ext cx="2088232" cy="3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☞ 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5"/>
          <a:stretch/>
        </p:blipFill>
        <p:spPr>
          <a:xfrm>
            <a:off x="1568624" y="4221088"/>
            <a:ext cx="5761220" cy="18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9356" y="435581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elivery_fee.py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9"/>
          <a:stretch/>
        </p:blipFill>
        <p:spPr>
          <a:xfrm>
            <a:off x="1568624" y="1916832"/>
            <a:ext cx="5761220" cy="2010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8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2" y="3789040"/>
            <a:ext cx="330844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97154"/>
            <a:ext cx="3854681" cy="1664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1187</Words>
  <Application>Microsoft Office PowerPoint</Application>
  <PresentationFormat>A4 용지(210x297mm)</PresentationFormat>
  <Paragraphs>291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HY엽서M</vt:lpstr>
      <vt:lpstr>돋움</vt:lpstr>
      <vt:lpstr>맑은 고딕</vt:lpstr>
      <vt:lpstr>휴먼엑스포</vt:lpstr>
      <vt:lpstr>Arial</vt:lpstr>
      <vt:lpstr>Wingdings</vt:lpstr>
      <vt:lpstr>Office 테마</vt:lpstr>
      <vt:lpstr>5장. 함수(메서드)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배송비 계산하기</vt:lpstr>
      <vt:lpstr> 알고리즘 계산 복잡도</vt:lpstr>
      <vt:lpstr> 알고리즘 계산 복잡도</vt:lpstr>
      <vt:lpstr> 알고리즘 계산 복잡도</vt:lpstr>
      <vt:lpstr>  함수 연습 문제</vt:lpstr>
      <vt:lpstr> 매개변수로 리스트 전달 1</vt:lpstr>
      <vt:lpstr> 매개변수로 배열 전달 2</vt:lpstr>
      <vt:lpstr> 매개변수로 배열 전달 2</vt:lpstr>
      <vt:lpstr> 매개변수로 배열 전달 3</vt:lpstr>
      <vt:lpstr> 동명이인 찾기 - 중복 검사</vt:lpstr>
      <vt:lpstr> 동명이인 찾기 – 중복 검사</vt:lpstr>
      <vt:lpstr> 변수의 유효 범위 - 전역변수</vt:lpstr>
      <vt:lpstr> 변수의 유효 범위 - 지역변수</vt:lpstr>
      <vt:lpstr> 변수의 유효 범위 - 정적변수</vt:lpstr>
      <vt:lpstr> 변수의 메모리 영역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 재귀 함수(recursive function)</vt:lpstr>
      <vt:lpstr> 재귀 함수(recursive function)</vt:lpstr>
      <vt:lpstr> 팩토리얼(factorial)</vt:lpstr>
      <vt:lpstr> 피보나치 수열</vt:lpstr>
      <vt:lpstr> 재귀 호출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364</cp:revision>
  <dcterms:created xsi:type="dcterms:W3CDTF">2019-03-04T02:36:55Z</dcterms:created>
  <dcterms:modified xsi:type="dcterms:W3CDTF">2023-04-27T14:36:47Z</dcterms:modified>
</cp:coreProperties>
</file>