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10" r:id="rId3"/>
    <p:sldId id="311" r:id="rId4"/>
    <p:sldId id="312" r:id="rId5"/>
    <p:sldId id="315" r:id="rId6"/>
    <p:sldId id="319" r:id="rId7"/>
    <p:sldId id="313" r:id="rId8"/>
    <p:sldId id="314" r:id="rId9"/>
    <p:sldId id="316" r:id="rId10"/>
    <p:sldId id="317" r:id="rId11"/>
    <p:sldId id="324" r:id="rId12"/>
    <p:sldId id="320" r:id="rId13"/>
    <p:sldId id="321" r:id="rId14"/>
    <p:sldId id="326" r:id="rId15"/>
    <p:sldId id="325" r:id="rId16"/>
    <p:sldId id="322" r:id="rId17"/>
    <p:sldId id="323" r:id="rId18"/>
    <p:sldId id="327" r:id="rId19"/>
    <p:sldId id="328" r:id="rId20"/>
    <p:sldId id="32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90465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집합 연산 및 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SQL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최적화</a:t>
            </a:r>
            <a:endParaRPr lang="ko-KR" altLang="en-US" sz="28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95387"/>
            <a:ext cx="4191363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636748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2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의 실행 계획을 수립하고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을 실행하는 데이터베이스 관리 시스템의 소프트웨어이다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동일한 결과가 나오는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도 어떻게 </a:t>
            </a:r>
            <a:r>
              <a:rPr lang="ko-KR" altLang="en-US" sz="1600" dirty="0" err="1" smtClean="0"/>
              <a:t>실행하느냐에</a:t>
            </a:r>
            <a:r>
              <a:rPr lang="ko-KR" altLang="en-US" sz="1600" dirty="0" smtClean="0"/>
              <a:t> 따라 성능이 달라진다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딕셔너리에</a:t>
            </a:r>
            <a:r>
              <a:rPr lang="ko-KR" altLang="en-US" sz="1600" dirty="0" smtClean="0"/>
              <a:t> 있는 오브젝트 통계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통계등의</a:t>
            </a:r>
            <a:r>
              <a:rPr lang="ko-KR" altLang="en-US" sz="1600" dirty="0" smtClean="0"/>
              <a:t> 정보를 사용해서 예상되는 비용을 산정한다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여러 개의 실행 계획 중에서 </a:t>
            </a:r>
            <a:r>
              <a:rPr lang="ko-KR" altLang="en-US" sz="1600" dirty="0" err="1" smtClean="0"/>
              <a:t>최저비용을</a:t>
            </a:r>
            <a:r>
              <a:rPr lang="ko-KR" altLang="en-US" sz="1600" dirty="0" smtClean="0"/>
              <a:t> 가지고 있는 계획을 선택해서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실행한다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5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8092" y="22255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 PLAN_TABLE</a:t>
            </a:r>
            <a:r>
              <a:rPr lang="en-US" altLang="ko-KR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8" y="1876762"/>
            <a:ext cx="3863675" cy="394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76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60432" cy="60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14454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* FROM employee;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4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654530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60" y="3431863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221088"/>
            <a:ext cx="858935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7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524328" cy="2428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8163"/>
            <a:ext cx="6923519" cy="429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91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42421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38" y="4551639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8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20537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221487" cy="1583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4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(INDEX)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데이터를 빠르게 검색할 수 있는 방법을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인덱스 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예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bookid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정렬</a:t>
            </a:r>
            <a:r>
              <a:rPr lang="ko-KR" altLang="en-US" sz="1600" dirty="0" smtClean="0"/>
              <a:t>되어 있기 때문에 원하는 데이터를 빠르게 조회한다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오름차순 및 내림차순으로 탐색이 가능하다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하나의 테이블에 여러 개의 인덱스를 생성할 수 있고 하나의 인덱스는 여러 개의 칼럼으로 구성될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오라클은 힌트</a:t>
            </a:r>
            <a:r>
              <a:rPr lang="ko-KR" altLang="en-US" sz="1600" dirty="0" smtClean="0"/>
              <a:t>를 사용하면 확실하게 인덱스를 실행 </a:t>
            </a:r>
            <a:r>
              <a:rPr lang="ko-KR" altLang="en-US" sz="1600" dirty="0" err="1" smtClean="0"/>
              <a:t>시킬수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69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5920" y="1052736"/>
            <a:ext cx="8054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CREATE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ON 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힌트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/*+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INDEX(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테이블명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인덱스명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*/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9" y="5013176"/>
            <a:ext cx="8208912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4" y="2565319"/>
            <a:ext cx="7224386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</a:t>
            </a:r>
            <a:r>
              <a:rPr lang="ko-KR" altLang="en-US" sz="2000" b="1" dirty="0" smtClean="0"/>
              <a:t>연산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</a:t>
            </a:r>
            <a:r>
              <a:rPr lang="ko-KR" altLang="en-US" sz="1600" dirty="0" smtClean="0"/>
              <a:t>간의 </a:t>
            </a:r>
            <a:r>
              <a:rPr lang="ko-KR" altLang="en-US" sz="1600" dirty="0"/>
              <a:t>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UNION, MINUS </a:t>
            </a:r>
            <a:r>
              <a:rPr lang="ko-KR" altLang="en-US" sz="1600" dirty="0" smtClean="0"/>
              <a:t>등이 있으며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98923"/>
            <a:ext cx="4290432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10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DROP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2994"/>
            <a:ext cx="3520745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05877"/>
            <a:ext cx="8579296" cy="99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37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044877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49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7" y="1268760"/>
            <a:ext cx="4176122" cy="4595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84" y="3645024"/>
            <a:ext cx="2034716" cy="10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64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dirty="0"/>
              <a:t>고객 이름의 합집합을 구하고 싶다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5486875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1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96752"/>
            <a:ext cx="6073666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32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844824"/>
            <a:ext cx="2849020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7835"/>
            <a:ext cx="3024336" cy="2747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0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2636748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52" y="3717032"/>
            <a:ext cx="1310754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83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smtClean="0"/>
              <a:t>EXISTS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조건에 맞는 </a:t>
            </a:r>
            <a:r>
              <a:rPr lang="ko-KR" altLang="en-US" sz="1600" dirty="0" err="1" smtClean="0"/>
              <a:t>투플이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존재하면 </a:t>
            </a:r>
            <a:r>
              <a:rPr lang="ko-KR" altLang="en-US" sz="1600" dirty="0"/>
              <a:t>결과에 포함시킨다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부속질의문의 어떤 행이 조건에 만족하면 참이다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500677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8362"/>
            <a:ext cx="2720576" cy="1036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82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325</Words>
  <Application>Microsoft Office PowerPoint</Application>
  <PresentationFormat>화면 슬라이드 쇼(4:3)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6장.  집합 연산 및 SQL 최적화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집합 연산</vt:lpstr>
      <vt:lpstr>  EXISTS</vt:lpstr>
      <vt:lpstr>  EXISTS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299</cp:revision>
  <dcterms:created xsi:type="dcterms:W3CDTF">2019-03-04T02:36:55Z</dcterms:created>
  <dcterms:modified xsi:type="dcterms:W3CDTF">2023-05-01T12:43:47Z</dcterms:modified>
</cp:coreProperties>
</file>