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42" r:id="rId11"/>
    <p:sldId id="322" r:id="rId12"/>
    <p:sldId id="336" r:id="rId13"/>
    <p:sldId id="338" r:id="rId14"/>
    <p:sldId id="345" r:id="rId15"/>
    <p:sldId id="346" r:id="rId16"/>
    <p:sldId id="324" r:id="rId17"/>
    <p:sldId id="337" r:id="rId18"/>
    <p:sldId id="349" r:id="rId19"/>
    <p:sldId id="325" r:id="rId20"/>
    <p:sldId id="326" r:id="rId21"/>
    <p:sldId id="344" r:id="rId22"/>
    <p:sldId id="327" r:id="rId23"/>
    <p:sldId id="330" r:id="rId24"/>
    <p:sldId id="331" r:id="rId25"/>
    <p:sldId id="356" r:id="rId26"/>
    <p:sldId id="348" r:id="rId27"/>
    <p:sldId id="332" r:id="rId28"/>
    <p:sldId id="333" r:id="rId29"/>
    <p:sldId id="350" r:id="rId30"/>
    <p:sldId id="351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>
      <p:cViewPr varScale="1">
        <p:scale>
          <a:sx n="81" d="100"/>
          <a:sy n="81" d="100"/>
        </p:scale>
        <p:origin x="130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04864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97" y="4417962"/>
            <a:ext cx="5184576" cy="226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58831"/>
            <a:ext cx="5700254" cy="4480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587939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32" y="2222426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409001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56615" y="2423776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91244" y="2161903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9730" y="4021900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508344" y="3602063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26626" y="4034111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93648" y="3602063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top_row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92615"/>
            <a:ext cx="735061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3" y="1592420"/>
            <a:ext cx="869517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66215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grid(row, column)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492</Words>
  <Application>Microsoft Office PowerPoint</Application>
  <PresentationFormat>A4 용지(210x297mm)</PresentationFormat>
  <Paragraphs>131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 Unicode MS</vt:lpstr>
      <vt:lpstr>맑은 고딕</vt:lpstr>
      <vt:lpstr>휴먼엑스포</vt:lpstr>
      <vt:lpstr>Arial</vt:lpstr>
      <vt:lpstr>Wingdings</vt:lpstr>
      <vt:lpstr>Office 테마</vt:lpstr>
      <vt:lpstr>11장.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UI - 계산기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354</cp:revision>
  <dcterms:created xsi:type="dcterms:W3CDTF">2019-03-04T02:36:55Z</dcterms:created>
  <dcterms:modified xsi:type="dcterms:W3CDTF">2023-05-02T22:48:09Z</dcterms:modified>
</cp:coreProperties>
</file>