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380" r:id="rId3"/>
    <p:sldId id="383" r:id="rId4"/>
    <p:sldId id="381" r:id="rId5"/>
    <p:sldId id="382" r:id="rId6"/>
    <p:sldId id="384" r:id="rId7"/>
    <p:sldId id="387" r:id="rId8"/>
    <p:sldId id="385" r:id="rId9"/>
    <p:sldId id="386" r:id="rId10"/>
    <p:sldId id="388" r:id="rId1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</a:rPr>
              <a:t>python 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OCR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이미지 처리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/>
              <a:t>Tesseract - OCR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92560" y="1268760"/>
            <a:ext cx="528067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c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old.txt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988080"/>
            <a:ext cx="6271803" cy="33607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8832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/>
              <a:t>T</a:t>
            </a:r>
            <a:r>
              <a:rPr lang="en-US" altLang="ko-KR" dirty="0" smtClean="0"/>
              <a:t>esseract - OCR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92560" y="1239722"/>
            <a:ext cx="528067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Tesseract(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태서랙트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52600" y="1874148"/>
            <a:ext cx="72008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테서랙트는</a:t>
            </a:r>
            <a:r>
              <a:rPr lang="ko-KR" altLang="en-US" dirty="0"/>
              <a:t> 다양한 운영 체제를 위한 광학 문자 인식 엔진이다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이 </a:t>
            </a:r>
            <a:r>
              <a:rPr lang="ko-KR" altLang="en-US" dirty="0"/>
              <a:t>소프트웨어는 </a:t>
            </a:r>
            <a:r>
              <a:rPr lang="en-US" altLang="ko-KR" dirty="0"/>
              <a:t>Apache License, </a:t>
            </a:r>
            <a:r>
              <a:rPr lang="ko-KR" altLang="en-US" dirty="0"/>
              <a:t>버전 </a:t>
            </a:r>
            <a:r>
              <a:rPr lang="en-US" altLang="ko-KR" dirty="0"/>
              <a:t>2.0, </a:t>
            </a:r>
            <a:r>
              <a:rPr lang="ko-KR" altLang="en-US" dirty="0"/>
              <a:t>에 따라 배포되는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무료 소프트웨어이며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2006</a:t>
            </a:r>
            <a:r>
              <a:rPr lang="ko-KR" altLang="en-US" dirty="0"/>
              <a:t>년부터 </a:t>
            </a:r>
            <a:r>
              <a:rPr lang="en-US" altLang="ko-KR" dirty="0"/>
              <a:t>Google</a:t>
            </a:r>
            <a:r>
              <a:rPr lang="ko-KR" altLang="en-US" dirty="0"/>
              <a:t>에서 개발을 후원했다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352600" y="3573016"/>
            <a:ext cx="7200800" cy="1423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이미지에 있는 텍스트 추출 과정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Tesseract – OCR </a:t>
            </a:r>
            <a:r>
              <a:rPr lang="ko-KR" altLang="en-US" dirty="0" smtClean="0"/>
              <a:t>설치하기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라이브러리인  </a:t>
            </a:r>
            <a:r>
              <a:rPr lang="en-US" altLang="ko-KR" dirty="0" err="1" smtClean="0"/>
              <a:t>pytesseract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85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/>
              <a:t>Tesseract - OCR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68474" y="1268760"/>
            <a:ext cx="528067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Tesseract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라이브러리 설치하기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20"/>
          <a:stretch/>
        </p:blipFill>
        <p:spPr>
          <a:xfrm>
            <a:off x="4406334" y="2780928"/>
            <a:ext cx="5004366" cy="28593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332352" y="1982690"/>
            <a:ext cx="4552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https://github.com/tesseract-ocr/tesseract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88"/>
          <a:stretch/>
        </p:blipFill>
        <p:spPr>
          <a:xfrm>
            <a:off x="643259" y="2930311"/>
            <a:ext cx="3396801" cy="25605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4208217" y="4869160"/>
            <a:ext cx="5400600" cy="50405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/>
              <a:t>Tesseract - OCR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92560" y="1268760"/>
            <a:ext cx="528067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Teseract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라이브러리 설치하기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367" y="2492896"/>
            <a:ext cx="4648603" cy="36350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39367" y="1950751"/>
            <a:ext cx="376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언어 추가 </a:t>
            </a:r>
            <a:r>
              <a:rPr lang="en-US" altLang="ko-KR" b="1" dirty="0" smtClean="0">
                <a:solidFill>
                  <a:srgbClr val="C00000"/>
                </a:solidFill>
              </a:rPr>
              <a:t>–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korean</a:t>
            </a:r>
            <a:r>
              <a:rPr lang="ko-KR" altLang="en-US" b="1" dirty="0" smtClean="0">
                <a:solidFill>
                  <a:srgbClr val="C00000"/>
                </a:solidFill>
              </a:rPr>
              <a:t>에 꼭 체크함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92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/>
              <a:t>Tesseract - OCR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92560" y="1268760"/>
            <a:ext cx="528067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p</a:t>
            </a: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ytesseract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설치하기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9367" y="1950751"/>
            <a:ext cx="376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p</a:t>
            </a:r>
            <a:r>
              <a:rPr lang="en-US" altLang="ko-KR" b="1" dirty="0" smtClean="0">
                <a:solidFill>
                  <a:srgbClr val="C00000"/>
                </a:solidFill>
              </a:rPr>
              <a:t>ip install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pytesseract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86" y="2521496"/>
            <a:ext cx="5662151" cy="14860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2560" y="4398187"/>
            <a:ext cx="528067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이미지 처리를 위한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pillow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설치하기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39367" y="5080178"/>
            <a:ext cx="376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p</a:t>
            </a:r>
            <a:r>
              <a:rPr lang="en-US" altLang="ko-KR" b="1" dirty="0" smtClean="0">
                <a:solidFill>
                  <a:srgbClr val="C00000"/>
                </a:solidFill>
              </a:rPr>
              <a:t>ip install pillow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41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/>
              <a:t>Tesseract - OCR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88370" y="1334144"/>
            <a:ext cx="5592821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Pillow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사용해 이미지 불러오기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84" y="4217402"/>
            <a:ext cx="2582686" cy="176877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934" y="2276872"/>
            <a:ext cx="4507140" cy="14802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731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/>
              <a:t>Tesseract - OCR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88370" y="1334144"/>
            <a:ext cx="5592821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Pytesseract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 이미지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-&gt;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텍스트로 변환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31"/>
          <a:stretch/>
        </p:blipFill>
        <p:spPr>
          <a:xfrm>
            <a:off x="1352600" y="1993962"/>
            <a:ext cx="5192631" cy="20447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57"/>
          <a:stretch/>
        </p:blipFill>
        <p:spPr>
          <a:xfrm>
            <a:off x="3440832" y="4269567"/>
            <a:ext cx="5176766" cy="20018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굽은 화살표 10"/>
          <p:cNvSpPr/>
          <p:nvPr/>
        </p:nvSpPr>
        <p:spPr>
          <a:xfrm flipV="1">
            <a:off x="2504728" y="4254759"/>
            <a:ext cx="743948" cy="841175"/>
          </a:xfrm>
          <a:prstGeom prst="ben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1192" y="251137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cold.jpg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48476" y="5246574"/>
            <a:ext cx="18002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i</a:t>
            </a:r>
            <a:r>
              <a:rPr lang="en-US" altLang="ko-KR" dirty="0" smtClean="0">
                <a:solidFill>
                  <a:srgbClr val="C00000"/>
                </a:solidFill>
              </a:rPr>
              <a:t>mage</a:t>
            </a:r>
            <a:r>
              <a:rPr lang="ko-KR" altLang="en-US" dirty="0" smtClean="0">
                <a:solidFill>
                  <a:srgbClr val="C00000"/>
                </a:solidFill>
              </a:rPr>
              <a:t>를 </a:t>
            </a:r>
            <a:r>
              <a:rPr lang="en-US" altLang="ko-KR" dirty="0" smtClean="0">
                <a:solidFill>
                  <a:srgbClr val="C00000"/>
                </a:solidFill>
              </a:rPr>
              <a:t>text</a:t>
            </a:r>
            <a:r>
              <a:rPr lang="ko-KR" altLang="en-US" dirty="0" smtClean="0">
                <a:solidFill>
                  <a:srgbClr val="C00000"/>
                </a:solidFill>
              </a:rPr>
              <a:t>로 변환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75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/>
              <a:t>Tesseract - OCR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92560" y="1268760"/>
            <a:ext cx="612068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이미지 인식 처리  후 텍스트 파일 만들기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52" y="1916832"/>
            <a:ext cx="8009314" cy="44809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473280" y="2132856"/>
            <a:ext cx="200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mage_to_text.py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7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/>
              <a:t>Tesseract - OCR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92560" y="1268760"/>
            <a:ext cx="528067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한글 글꼴 보완 파일 설치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9" t="11377" r="11508"/>
          <a:stretch/>
        </p:blipFill>
        <p:spPr>
          <a:xfrm>
            <a:off x="1484716" y="2540942"/>
            <a:ext cx="6960722" cy="8267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1334685" y="1954724"/>
            <a:ext cx="8383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깃허브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tessdata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다운후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Program Files &gt; </a:t>
            </a:r>
            <a:r>
              <a:rPr lang="en-US" altLang="ko-KR" dirty="0" err="1" smtClean="0"/>
              <a:t>tessdata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폴더의 한글 파일에 덮어 씌움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16" y="3655770"/>
            <a:ext cx="5532599" cy="15774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15" y="5521278"/>
            <a:ext cx="6548517" cy="5000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025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6345</TotalTime>
  <Words>169</Words>
  <Application>Microsoft Office PowerPoint</Application>
  <PresentationFormat>A4 용지(210x297mm)</PresentationFormat>
  <Paragraphs>44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휴먼엑스포</vt:lpstr>
      <vt:lpstr>Arial</vt:lpstr>
      <vt:lpstr>Wingdings</vt:lpstr>
      <vt:lpstr>Office 테마</vt:lpstr>
      <vt:lpstr>python OCR 이미지 처리</vt:lpstr>
      <vt:lpstr> Tesseract - OCR </vt:lpstr>
      <vt:lpstr> Tesseract - OCR</vt:lpstr>
      <vt:lpstr> Tesseract - OCR </vt:lpstr>
      <vt:lpstr> Tesseract - OCR </vt:lpstr>
      <vt:lpstr> Tesseract - OCR </vt:lpstr>
      <vt:lpstr> Tesseract - OCR </vt:lpstr>
      <vt:lpstr> Tesseract - OCR </vt:lpstr>
      <vt:lpstr> Tesseract - OCR </vt:lpstr>
      <vt:lpstr> Tesseract - OCR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394</cp:revision>
  <dcterms:created xsi:type="dcterms:W3CDTF">2019-03-04T02:36:55Z</dcterms:created>
  <dcterms:modified xsi:type="dcterms:W3CDTF">2023-05-20T02:49:11Z</dcterms:modified>
</cp:coreProperties>
</file>