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87" d="100"/>
          <a:sy n="87" d="100"/>
        </p:scale>
        <p:origin x="-1013" y="-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619888"/>
            <a:ext cx="9945555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453337"/>
            <a:ext cx="9945555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Picture 6" descr="html5 &amp; css3 – Institute of Software Technologie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046207"/>
            <a:ext cx="1200394" cy="6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6" y="2060848"/>
            <a:ext cx="6696744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0</a:t>
            </a:r>
            <a:r>
              <a:rPr lang="ko-KR" altLang="en-US" b="1" dirty="0" smtClean="0">
                <a:solidFill>
                  <a:schemeClr val="tx1"/>
                </a:solidFill>
              </a:rPr>
              <a:t>강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연습 문제 풀이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4077072"/>
            <a:ext cx="157575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6</a:t>
            </a:r>
            <a:r>
              <a:rPr lang="ko-KR" altLang="en-US" sz="2800" dirty="0" smtClean="0"/>
              <a:t>강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텍스트 관련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337429"/>
            <a:ext cx="5306278" cy="23042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861048"/>
            <a:ext cx="7344816" cy="26120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854" y="1264196"/>
            <a:ext cx="3069622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753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7</a:t>
            </a:r>
            <a:r>
              <a:rPr lang="ko-KR" altLang="en-US" sz="2800" dirty="0" smtClean="0"/>
              <a:t>강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색상과 배경을 위한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412776"/>
            <a:ext cx="4026970" cy="1512168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4" t="15425" r="44632" b="61699"/>
          <a:stretch/>
        </p:blipFill>
        <p:spPr bwMode="auto">
          <a:xfrm>
            <a:off x="1518490" y="2972146"/>
            <a:ext cx="3983222" cy="136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64" y="4580094"/>
            <a:ext cx="7512336" cy="1260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5" y="1463200"/>
            <a:ext cx="3059205" cy="29739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98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7</a:t>
            </a:r>
            <a:r>
              <a:rPr lang="ko-KR" altLang="en-US" sz="2800" dirty="0" smtClean="0"/>
              <a:t>강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색상과 배경을 위한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3" y="1423766"/>
            <a:ext cx="4464496" cy="26862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7" y="4398050"/>
            <a:ext cx="4376165" cy="10228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1435788"/>
            <a:ext cx="4104456" cy="398511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49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8</a:t>
            </a:r>
            <a:r>
              <a:rPr lang="ko-KR" altLang="en-US" sz="2800" dirty="0" smtClean="0"/>
              <a:t>강</a:t>
            </a:r>
            <a:r>
              <a:rPr lang="en-US" altLang="ko-KR" sz="2800" dirty="0" smtClean="0"/>
              <a:t>. CSS </a:t>
            </a:r>
            <a:r>
              <a:rPr lang="ko-KR" altLang="en-US" sz="2800" dirty="0" smtClean="0"/>
              <a:t>박스 모델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72816"/>
            <a:ext cx="4488569" cy="6782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02" y="2990610"/>
            <a:ext cx="3888432" cy="18961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1916832"/>
            <a:ext cx="3054758" cy="29699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54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8</a:t>
            </a:r>
            <a:r>
              <a:rPr lang="ko-KR" altLang="en-US" sz="2800" dirty="0" smtClean="0"/>
              <a:t>강</a:t>
            </a:r>
            <a:r>
              <a:rPr lang="en-US" altLang="ko-KR" sz="2800" dirty="0" smtClean="0"/>
              <a:t>. CSS </a:t>
            </a:r>
            <a:r>
              <a:rPr lang="ko-KR" altLang="en-US" sz="2800" dirty="0" smtClean="0"/>
              <a:t>레이아</a:t>
            </a:r>
            <a:r>
              <a:rPr lang="ko-KR" altLang="en-US" sz="2800" dirty="0"/>
              <a:t>웃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412776"/>
            <a:ext cx="7992888" cy="35078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05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8</a:t>
            </a:r>
            <a:r>
              <a:rPr lang="ko-KR" altLang="en-US" sz="2800" dirty="0" smtClean="0"/>
              <a:t>강</a:t>
            </a:r>
            <a:r>
              <a:rPr lang="en-US" altLang="ko-KR" sz="2800" dirty="0" smtClean="0"/>
              <a:t>. CSS </a:t>
            </a:r>
            <a:r>
              <a:rPr lang="ko-KR" altLang="en-US" sz="2800" dirty="0" smtClean="0"/>
              <a:t>레이아</a:t>
            </a:r>
            <a:r>
              <a:rPr lang="ko-KR" altLang="en-US" sz="2800" dirty="0"/>
              <a:t>웃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72"/>
          <a:stretch/>
        </p:blipFill>
        <p:spPr>
          <a:xfrm>
            <a:off x="704528" y="1862464"/>
            <a:ext cx="8008064" cy="2142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272435"/>
            <a:ext cx="4171856" cy="5112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85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8</a:t>
            </a:r>
            <a:r>
              <a:rPr lang="ko-KR" altLang="en-US" sz="2800" dirty="0" smtClean="0"/>
              <a:t>강</a:t>
            </a:r>
            <a:r>
              <a:rPr lang="en-US" altLang="ko-KR" sz="2800" dirty="0" smtClean="0"/>
              <a:t>. CSS </a:t>
            </a:r>
            <a:r>
              <a:rPr lang="ko-KR" altLang="en-US" sz="2800" dirty="0" smtClean="0"/>
              <a:t>레이아</a:t>
            </a:r>
            <a:r>
              <a:rPr lang="ko-KR" altLang="en-US" sz="2800" dirty="0"/>
              <a:t>웃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556792"/>
            <a:ext cx="8795684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06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2</a:t>
            </a:r>
            <a:r>
              <a:rPr lang="ko-KR" altLang="en-US" sz="2800" dirty="0" smtClean="0"/>
              <a:t>강 텍스트 관련 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04038"/>
            <a:ext cx="2408129" cy="27358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1504038"/>
            <a:ext cx="3206063" cy="28713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25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2</a:t>
            </a:r>
            <a:r>
              <a:rPr lang="ko-KR" altLang="en-US" sz="2800" dirty="0" smtClean="0"/>
              <a:t>강 텍스트 관련 태그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26240"/>
            <a:ext cx="6840760" cy="13461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3172414"/>
            <a:ext cx="3684096" cy="34249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1" y="4149080"/>
            <a:ext cx="2664297" cy="1684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352600" y="1264985"/>
            <a:ext cx="25922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sns.html 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3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3</a:t>
            </a:r>
            <a:r>
              <a:rPr lang="ko-KR" altLang="en-US" sz="2800" dirty="0" smtClean="0"/>
              <a:t>강 이미지와 하이퍼링크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55" y="1556792"/>
            <a:ext cx="2782655" cy="13785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55" y="3212976"/>
            <a:ext cx="7936168" cy="9858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27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4</a:t>
            </a:r>
            <a:r>
              <a:rPr lang="ko-KR" altLang="en-US" sz="2800" dirty="0" smtClean="0"/>
              <a:t>강 폼 관련 태그들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1264984"/>
            <a:ext cx="4988341" cy="50941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4568" y="1534548"/>
            <a:ext cx="19442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f</a:t>
            </a:r>
            <a:r>
              <a:rPr lang="en-US" altLang="ko-KR" b="1" dirty="0" smtClean="0">
                <a:solidFill>
                  <a:srgbClr val="C00000"/>
                </a:solidFill>
              </a:rPr>
              <a:t>ront_end.html 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4</a:t>
            </a:r>
            <a:r>
              <a:rPr lang="ko-KR" altLang="en-US" sz="2800" dirty="0" smtClean="0"/>
              <a:t>강 폼 관련 태그들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82" y="1636258"/>
            <a:ext cx="7264642" cy="33651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14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4</a:t>
            </a:r>
            <a:r>
              <a:rPr lang="ko-KR" altLang="en-US" sz="2800" dirty="0" smtClean="0"/>
              <a:t>강 폼 관련 태그들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412776"/>
            <a:ext cx="7746045" cy="43416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18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6</a:t>
            </a:r>
            <a:r>
              <a:rPr lang="ko-KR" altLang="en-US" sz="2800" dirty="0" smtClean="0"/>
              <a:t>강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텍스트 관련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25"/>
          <a:stretch/>
        </p:blipFill>
        <p:spPr>
          <a:xfrm>
            <a:off x="1414854" y="3933056"/>
            <a:ext cx="7658764" cy="19976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474" y="2138309"/>
            <a:ext cx="2635144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371972"/>
            <a:ext cx="3322823" cy="24225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55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6</a:t>
            </a:r>
            <a:r>
              <a:rPr lang="ko-KR" altLang="en-US" sz="2800" dirty="0" smtClean="0"/>
              <a:t>강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텍스트 관련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50" y="1700808"/>
            <a:ext cx="4945809" cy="9983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3068960"/>
            <a:ext cx="3874702" cy="2528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36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5772</TotalTime>
  <Words>106</Words>
  <Application>Microsoft Office PowerPoint</Application>
  <PresentationFormat>A4 용지(210x297mm)</PresentationFormat>
  <Paragraphs>34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0강. 연습 문제 풀이</vt:lpstr>
      <vt:lpstr>2강 텍스트 관련 태그</vt:lpstr>
      <vt:lpstr>2강 텍스트 관련 태그</vt:lpstr>
      <vt:lpstr>3강 이미지와 하이퍼링크</vt:lpstr>
      <vt:lpstr>4강 폼 관련 태그들</vt:lpstr>
      <vt:lpstr>4강 폼 관련 태그들</vt:lpstr>
      <vt:lpstr>4강 폼 관련 태그들</vt:lpstr>
      <vt:lpstr>6강. 텍스트 관련 스타일</vt:lpstr>
      <vt:lpstr>6강. 텍스트 관련 스타일</vt:lpstr>
      <vt:lpstr>6강. 텍스트 관련 스타일</vt:lpstr>
      <vt:lpstr>7강. 색상과 배경을 위한 스타일</vt:lpstr>
      <vt:lpstr>7강. 색상과 배경을 위한 스타일</vt:lpstr>
      <vt:lpstr>8강. CSS 박스 모델</vt:lpstr>
      <vt:lpstr>8강. CSS 레이아웃</vt:lpstr>
      <vt:lpstr>8강. CSS 레이아웃</vt:lpstr>
      <vt:lpstr>8강. CSS 레이아웃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443</cp:revision>
  <dcterms:created xsi:type="dcterms:W3CDTF">2019-03-04T02:36:55Z</dcterms:created>
  <dcterms:modified xsi:type="dcterms:W3CDTF">2021-01-21T21:12:28Z</dcterms:modified>
</cp:coreProperties>
</file>