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9" r:id="rId3"/>
    <p:sldId id="322" r:id="rId4"/>
    <p:sldId id="301" r:id="rId5"/>
    <p:sldId id="302" r:id="rId6"/>
    <p:sldId id="303" r:id="rId7"/>
    <p:sldId id="338" r:id="rId8"/>
    <p:sldId id="343" r:id="rId9"/>
    <p:sldId id="347" r:id="rId10"/>
    <p:sldId id="325" r:id="rId11"/>
    <p:sldId id="304" r:id="rId12"/>
    <p:sldId id="341" r:id="rId13"/>
    <p:sldId id="342" r:id="rId14"/>
    <p:sldId id="327" r:id="rId15"/>
    <p:sldId id="328" r:id="rId16"/>
    <p:sldId id="313" r:id="rId17"/>
    <p:sldId id="314" r:id="rId18"/>
    <p:sldId id="332" r:id="rId19"/>
    <p:sldId id="333" r:id="rId20"/>
    <p:sldId id="323" r:id="rId21"/>
    <p:sldId id="350" r:id="rId22"/>
    <p:sldId id="315" r:id="rId23"/>
    <p:sldId id="335" r:id="rId24"/>
    <p:sldId id="344" r:id="rId25"/>
    <p:sldId id="348" r:id="rId26"/>
    <p:sldId id="349" r:id="rId27"/>
    <p:sldId id="317" r:id="rId28"/>
    <p:sldId id="334" r:id="rId29"/>
    <p:sldId id="330" r:id="rId30"/>
    <p:sldId id="331" r:id="rId31"/>
    <p:sldId id="318" r:id="rId32"/>
    <p:sldId id="340" r:id="rId33"/>
    <p:sldId id="320" r:id="rId34"/>
    <p:sldId id="339" r:id="rId35"/>
    <p:sldId id="345" r:id="rId36"/>
    <p:sldId id="346" r:id="rId37"/>
    <p:sldId id="329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반복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088" y="1196752"/>
            <a:ext cx="920147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윤년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LeapYear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판별하는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 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</a:t>
            </a:r>
            <a:r>
              <a:rPr lang="ko-KR" altLang="en-US" dirty="0"/>
              <a:t>나</a:t>
            </a:r>
            <a:r>
              <a:rPr lang="en-US" altLang="ko-KR" dirty="0" smtClean="0"/>
              <a:t>,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.(leapyear.py)</a:t>
            </a:r>
            <a:endParaRPr lang="ko-KR" altLang="en-US" dirty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3151787"/>
            <a:ext cx="233192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706861"/>
            <a:ext cx="6319918" cy="1419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1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조건이 둘 이상인 논리연산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74441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and(or)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136576" y="2132856"/>
            <a:ext cx="3176368" cy="20111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1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and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2: 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2</a:t>
            </a:r>
            <a:endParaRPr lang="ko-KR" altLang="en-US" sz="18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46" y="2132856"/>
            <a:ext cx="4293637" cy="3753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transport.py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2560" y="1268760"/>
            <a:ext cx="80648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solidFill>
                  <a:srgbClr val="C00000"/>
                </a:solidFill>
              </a:rPr>
              <a:t>체질량</a:t>
            </a:r>
            <a:r>
              <a:rPr lang="ko-KR" altLang="en-US" sz="2000" b="1" dirty="0">
                <a:solidFill>
                  <a:srgbClr val="C00000"/>
                </a:solidFill>
              </a:rPr>
              <a:t> 지수 </a:t>
            </a:r>
            <a:r>
              <a:rPr lang="en-US" altLang="ko-KR" sz="2000" b="1" dirty="0">
                <a:solidFill>
                  <a:srgbClr val="C00000"/>
                </a:solidFill>
              </a:rPr>
              <a:t>BMI(Body Mass Index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비만도는</a:t>
            </a:r>
            <a:r>
              <a:rPr lang="ko-KR" altLang="en-US" dirty="0" smtClean="0"/>
              <a:t> </a:t>
            </a:r>
            <a:r>
              <a:rPr lang="ko-KR" altLang="en-US" dirty="0"/>
              <a:t>몸무게를 키</a:t>
            </a:r>
            <a:r>
              <a:rPr lang="en-US" altLang="ko-KR" dirty="0"/>
              <a:t>(m)</a:t>
            </a:r>
            <a:r>
              <a:rPr lang="ko-KR" altLang="en-US" dirty="0"/>
              <a:t>의 제곱으로 나눈 결과이다</a:t>
            </a:r>
            <a:r>
              <a:rPr lang="en-US" altLang="ko-KR" dirty="0"/>
              <a:t>. m -&gt; cm</a:t>
            </a:r>
            <a:r>
              <a:rPr lang="ko-KR" altLang="en-US" dirty="0"/>
              <a:t>로 </a:t>
            </a:r>
            <a:r>
              <a:rPr lang="ko-KR" altLang="en-US" dirty="0" smtClean="0"/>
              <a:t>환산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719"/>
              </p:ext>
            </p:extLst>
          </p:nvPr>
        </p:nvGraphicFramePr>
        <p:xfrm>
          <a:off x="1640632" y="2564904"/>
          <a:ext cx="2952328" cy="197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BMI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상태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미만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저체중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~ 24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정상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25</a:t>
                      </a:r>
                      <a:r>
                        <a:rPr lang="en-US" altLang="ko-KR" sz="1800" baseline="0" dirty="0" smtClean="0"/>
                        <a:t> ~ 29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과체중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30 </a:t>
                      </a:r>
                      <a:r>
                        <a:rPr lang="ko-KR" altLang="en-US" sz="1800" dirty="0" smtClean="0"/>
                        <a:t>이상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비만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564904"/>
            <a:ext cx="421096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752528" cy="44449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92560" y="1268760"/>
            <a:ext cx="6264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체질량</a:t>
            </a:r>
            <a:r>
              <a:rPr lang="ko-KR" altLang="en-US" sz="2000" dirty="0"/>
              <a:t> 지수 </a:t>
            </a:r>
            <a:r>
              <a:rPr lang="en-US" altLang="ko-KR" sz="2000" dirty="0"/>
              <a:t>BMI(Body Mass Index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0512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bmi.py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사용함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70892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94928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573016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969060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969060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32129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409220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427820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4149080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437112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414908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380417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599904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71243" y="1412776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2060848"/>
            <a:ext cx="2304256" cy="237626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초기값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while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조건문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1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증감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27" y="4725144"/>
            <a:ext cx="2592288" cy="1122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088904" y="3402309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77919" y="3248980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56856" y="3514399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348" y="4869160"/>
            <a:ext cx="20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w</a:t>
            </a:r>
            <a:r>
              <a:rPr lang="en-US" altLang="ko-KR" dirty="0" smtClean="0">
                <a:solidFill>
                  <a:srgbClr val="0070C0"/>
                </a:solidFill>
              </a:rPr>
              <a:t>hile_hello.py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1412776"/>
            <a:ext cx="417637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</a:t>
            </a:r>
            <a:r>
              <a:rPr lang="ko-KR" altLang="en-US" sz="2000" dirty="0" smtClean="0"/>
              <a:t>더하는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2633"/>
            <a:ext cx="1707028" cy="19813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98" y="2090057"/>
            <a:ext cx="3950278" cy="2203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21140" y="24325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sum1to10.py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4" y="3888328"/>
            <a:ext cx="2384041" cy="256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0631" y="2066072"/>
            <a:ext cx="2831453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</a:t>
            </a:r>
            <a:r>
              <a:rPr lang="en-US" altLang="ko-KR" sz="2000" dirty="0" smtClean="0"/>
              <a:t>hile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break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084124"/>
            <a:ext cx="2139037" cy="19209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2084124"/>
            <a:ext cx="480102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93" y="4166922"/>
            <a:ext cx="3999278" cy="1854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1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50" y="2099616"/>
            <a:ext cx="2872989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2191064"/>
            <a:ext cx="5182049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돈을 입력하면 커피가 나온다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0070C0"/>
                </a:solidFill>
              </a:rPr>
              <a:t>커피 가격 </a:t>
            </a:r>
            <a:r>
              <a:rPr lang="en-US" altLang="ko-KR" dirty="0">
                <a:solidFill>
                  <a:srgbClr val="0070C0"/>
                </a:solidFill>
              </a:rPr>
              <a:t>: 400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가격을 초과하면 거스름돈을 돌려준다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가격보다 작으면 돈은 돌려주고 커피가 나오지 않는다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커피의 수량이 소진되면 판매가 중지된다</a:t>
            </a:r>
            <a:r>
              <a:rPr lang="en-US" altLang="ko-KR" dirty="0" smtClean="0"/>
              <a:t>. (</a:t>
            </a:r>
            <a:r>
              <a:rPr lang="ko-KR" altLang="en-US" dirty="0" smtClean="0">
                <a:solidFill>
                  <a:srgbClr val="0070C0"/>
                </a:solidFill>
              </a:rPr>
              <a:t>커피 수량 </a:t>
            </a:r>
            <a:r>
              <a:rPr lang="en-US" altLang="ko-KR" dirty="0" smtClean="0">
                <a:solidFill>
                  <a:srgbClr val="0070C0"/>
                </a:solidFill>
              </a:rPr>
              <a:t>: 5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3412743"/>
            <a:ext cx="3312368" cy="3071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7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if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while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for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07" y="1844824"/>
            <a:ext cx="8031260" cy="4440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73280" y="2204864"/>
            <a:ext cx="138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coffee.py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숫자 대신 문자를 </a:t>
            </a:r>
            <a:r>
              <a:rPr lang="ko-KR" altLang="en-US" sz="2000" b="1" dirty="0" err="1" smtClean="0"/>
              <a:t>입력받았을</a:t>
            </a:r>
            <a:r>
              <a:rPr lang="ko-KR" altLang="en-US" sz="2000" b="1" dirty="0" smtClean="0"/>
              <a:t> 때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67041"/>
            <a:ext cx="7292972" cy="461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61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7217406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for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순서열의 각 원소를 처음부터 순회하면서 반복변수에 담</a:t>
            </a:r>
            <a:endParaRPr lang="en-US" altLang="ko-KR" sz="2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 낸다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순서열은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등을 사용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idx="1"/>
          </p:nvPr>
        </p:nvSpPr>
        <p:spPr>
          <a:xfrm>
            <a:off x="1416305" y="2924944"/>
            <a:ext cx="3240360" cy="126886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반복변수 </a:t>
            </a:r>
            <a:r>
              <a:rPr lang="en-US" altLang="ko-KR" sz="2000" dirty="0">
                <a:solidFill>
                  <a:srgbClr val="C00000"/>
                </a:solidFill>
              </a:rPr>
              <a:t>in</a:t>
            </a:r>
            <a:r>
              <a:rPr lang="en-US" altLang="ko-KR" sz="2000" dirty="0"/>
              <a:t>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순서열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코드블록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6088"/>
            <a:ext cx="3113672" cy="3759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563323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사용하기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6014" y="2564904"/>
            <a:ext cx="6893370" cy="835107"/>
          </a:xfrm>
          <a:prstGeom prst="round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시작값을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생략하면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부터 시작하고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종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료값은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종료값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-1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431856"/>
            <a:ext cx="3199288" cy="2373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6616" y="1628800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19" y="2564904"/>
            <a:ext cx="3439671" cy="3211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5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35224" y="1336993"/>
            <a:ext cx="3689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or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 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58" y="1988840"/>
            <a:ext cx="3028824" cy="4176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51953" y="28935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or_in1.py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1208" y="1235368"/>
            <a:ext cx="6960939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if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in  [list]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내부에 값이 있으면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True,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없으면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988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for_in2.py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3605371" cy="1138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8" y="3933056"/>
            <a:ext cx="652051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294146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단을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구구단 출력하기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89554"/>
            <a:ext cx="2065199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83" y="2204864"/>
            <a:ext cx="5562617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234790"/>
            <a:ext cx="230425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60848"/>
            <a:ext cx="3162741" cy="1181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96" y="3501008"/>
            <a:ext cx="317226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4608" y="2060848"/>
            <a:ext cx="2880320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for ~ in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6616" y="4509120"/>
            <a:ext cx="2952328" cy="1285288"/>
          </a:xfrm>
          <a:prstGeom prst="rect">
            <a:avLst/>
          </a:prstGeom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반복하다 조건에 맞으면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수행문을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 처리하지 않고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다시 반복한다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415019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 in range(1, 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for j in range(1, 6)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464218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1003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068960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6543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284984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750101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41232" y="22124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27" y="2606915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구문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00872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0872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6736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3000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260812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97016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3044788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412940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844988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811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999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7017" y="3073048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732907" y="3292535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중첩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 구현하기</a:t>
            </a:r>
            <a:r>
              <a:rPr lang="en-US" altLang="ko-KR" b="1" dirty="0" smtClean="0"/>
              <a:t>  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5" y="2348881"/>
            <a:ext cx="1370986" cy="16674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8" y="2348881"/>
            <a:ext cx="3524002" cy="12860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7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ko-KR" altLang="en-US" dirty="0" smtClean="0"/>
              <a:t>달</a:t>
            </a:r>
            <a:r>
              <a:rPr lang="ko-KR" altLang="en-US" dirty="0"/>
              <a:t>러</a:t>
            </a:r>
            <a:r>
              <a:rPr lang="ko-KR" altLang="en-US" dirty="0" smtClean="0"/>
              <a:t>로 삼각형 </a:t>
            </a:r>
            <a:r>
              <a:rPr lang="ko-KR" altLang="en-US" dirty="0" err="1" smtClean="0"/>
              <a:t>모양만들기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214003"/>
            <a:ext cx="2088232" cy="3235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220163"/>
            <a:ext cx="3513125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4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증가하는 숫자 출력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76872"/>
            <a:ext cx="1872208" cy="18823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564904"/>
            <a:ext cx="3692474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5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371678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1605309"/>
            <a:ext cx="1302881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198451"/>
            <a:ext cx="3936454" cy="1086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05" y="1988840"/>
            <a:ext cx="5867909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509120"/>
            <a:ext cx="5251634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5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출력 프로그램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71728"/>
            <a:ext cx="1748286" cy="4436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53" y="2492896"/>
            <a:ext cx="5464013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38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출력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07225"/>
            <a:ext cx="2592288" cy="4049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64" y="2420888"/>
            <a:ext cx="4877223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0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0507"/>
            <a:ext cx="2518453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550506"/>
            <a:ext cx="4603991" cy="4038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99557" y="1407654"/>
            <a:ext cx="2229307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98266" y="2276872"/>
            <a:ext cx="2668665" cy="1057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논리식</a:t>
            </a:r>
            <a:r>
              <a:rPr lang="en-US" altLang="ko-KR" sz="2000" b="1" dirty="0" smtClean="0"/>
              <a:t>: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실행할 문장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03406" y="2352285"/>
            <a:ext cx="2212707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 – </a:t>
            </a:r>
            <a:r>
              <a:rPr lang="ko-KR" altLang="en-US" dirty="0" smtClean="0">
                <a:sym typeface="Wingdings" panose="05000000000000000000" pitchFamily="2" charset="2"/>
              </a:rPr>
              <a:t>블록 역할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46138" y="2556418"/>
            <a:ext cx="10377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779609" y="2914237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2760908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47561" y="3026327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08" y="3645024"/>
            <a:ext cx="7148180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545288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imit_speed.py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 smtClean="0"/>
              <a:t>– if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568624" y="2204864"/>
            <a:ext cx="2235426" cy="2156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논리식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else</a:t>
            </a:r>
            <a:r>
              <a:rPr lang="en-US" altLang="ko-KR" sz="200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4608" y="1421485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else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0505" y="2278234"/>
            <a:ext cx="136565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84004" y="2482546"/>
            <a:ext cx="62399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50" y="3140967"/>
            <a:ext cx="5328592" cy="26571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limit_speed2.py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elif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632616" y="1993962"/>
            <a:ext cx="2240264" cy="41011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 smtClean="0">
                <a:solidFill>
                  <a:srgbClr val="C00000"/>
                </a:solidFill>
              </a:rPr>
              <a:t>elif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>
                <a:solidFill>
                  <a:srgbClr val="C00000"/>
                </a:solidFill>
              </a:rPr>
              <a:t>elif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논리식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rgbClr val="C00000"/>
                </a:solidFill>
              </a:rPr>
              <a:t>else</a:t>
            </a:r>
            <a:r>
              <a:rPr lang="en-US" altLang="ko-KR" sz="1800" b="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4</a:t>
            </a:r>
            <a:endParaRPr lang="ko-KR" altLang="en-US" sz="18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16670"/>
              </p:ext>
            </p:extLst>
          </p:nvPr>
        </p:nvGraphicFramePr>
        <p:xfrm>
          <a:off x="4664968" y="3284984"/>
          <a:ext cx="3737042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 상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입장료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취학전</a:t>
                      </a:r>
                      <a:r>
                        <a:rPr lang="ko-KR" altLang="en-US" sz="1800" dirty="0" smtClean="0"/>
                        <a:t> 아동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초등학생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중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고등학생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2,500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일반인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3,000</a:t>
                      </a:r>
                      <a:r>
                        <a:rPr lang="ko-KR" altLang="en-US" sz="18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060848"/>
            <a:ext cx="2850127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2560" y="1268760"/>
            <a:ext cx="554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놀이 공원 입장료 계산하기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19284"/>
            <a:ext cx="5832648" cy="4658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45188" y="249289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charge.py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/>
              <a:t>if ~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1" y="3284984"/>
            <a:ext cx="5352342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2204864"/>
            <a:ext cx="4218729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92560" y="1268760"/>
            <a:ext cx="554461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피자와 치킨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144" y="2629243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food.py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124744"/>
            <a:ext cx="88473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좌석의 줄 수</a:t>
            </a:r>
            <a:r>
              <a:rPr lang="ko-KR" altLang="en-US" dirty="0"/>
              <a:t>를</a:t>
            </a:r>
            <a:r>
              <a:rPr lang="ko-KR" altLang="en-US" dirty="0" smtClean="0"/>
              <a:t> 계산하는 프로그램을 작성하세요</a:t>
            </a:r>
            <a:r>
              <a:rPr lang="en-US" altLang="ko-KR" dirty="0" smtClean="0"/>
              <a:t>.(seat.py)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20279"/>
            <a:ext cx="2362405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2820279"/>
            <a:ext cx="4929559" cy="2192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6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814</Words>
  <Application>Microsoft Office PowerPoint</Application>
  <PresentationFormat>A4 용지(210x297mm)</PresentationFormat>
  <Paragraphs>234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돋움체</vt:lpstr>
      <vt:lpstr>맑은 고딕</vt:lpstr>
      <vt:lpstr>휴먼엑스포</vt:lpstr>
      <vt:lpstr>Arial</vt:lpstr>
      <vt:lpstr>Wingdings</vt:lpstr>
      <vt:lpstr>Office 테마</vt:lpstr>
      <vt:lpstr>3장. 제어문(조건, 반복)</vt:lpstr>
      <vt:lpstr>목 차</vt:lpstr>
      <vt:lpstr>조건문</vt:lpstr>
      <vt:lpstr> 조건문 - if</vt:lpstr>
      <vt:lpstr> 조건문 – if ~ else</vt:lpstr>
      <vt:lpstr> 중첩조건 – if ~elif ~ else</vt:lpstr>
      <vt:lpstr> 중첩조건 – if ~elif ~ else</vt:lpstr>
      <vt:lpstr>if ~elif ~ else</vt:lpstr>
      <vt:lpstr>조건문 연습 문제</vt:lpstr>
      <vt:lpstr>조건문 연습 문제</vt:lpstr>
      <vt:lpstr> 조건이 둘 이상인 논리연산</vt:lpstr>
      <vt:lpstr> 중첩조건 – if ~elif ~ else</vt:lpstr>
      <vt:lpstr> 중첩조건 – if ~elif ~ else</vt:lpstr>
      <vt:lpstr>반복문</vt:lpstr>
      <vt:lpstr>반복문</vt:lpstr>
      <vt:lpstr> 반복문 - while</vt:lpstr>
      <vt:lpstr> 반복문 - while</vt:lpstr>
      <vt:lpstr> 반복문 - while</vt:lpstr>
      <vt:lpstr> 반복 조건문 – while ~ if</vt:lpstr>
      <vt:lpstr> 반복 조건문 – while ~ if</vt:lpstr>
      <vt:lpstr> 반복 조건문 – while ~ if</vt:lpstr>
      <vt:lpstr> 반복문 - for</vt:lpstr>
      <vt:lpstr> 반복문 - for</vt:lpstr>
      <vt:lpstr> 반복문 - for</vt:lpstr>
      <vt:lpstr> 리스트(list) 반복 – in 사용 </vt:lpstr>
      <vt:lpstr> 리스트(list) 반복 – in 사용 </vt:lpstr>
      <vt:lpstr> 구구단 </vt:lpstr>
      <vt:lpstr> Continue문</vt:lpstr>
      <vt:lpstr>반복문</vt:lpstr>
      <vt:lpstr>반복문</vt:lpstr>
      <vt:lpstr> 2중 for문 - 별 찍기</vt:lpstr>
      <vt:lpstr> 2중 for문 - 별 찍기</vt:lpstr>
      <vt:lpstr> 이중 for문 – 구구단 전체</vt:lpstr>
      <vt:lpstr> 이중 for문 – 구구단 전체</vt:lpstr>
      <vt:lpstr> 이중 for문 – 구구단 전체</vt:lpstr>
      <vt:lpstr> 이중 for문 – 구구단 전체</vt:lpstr>
      <vt:lpstr>자리 배치도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327</cp:revision>
  <dcterms:created xsi:type="dcterms:W3CDTF">2019-03-04T02:36:55Z</dcterms:created>
  <dcterms:modified xsi:type="dcterms:W3CDTF">2023-03-31T20:42:50Z</dcterms:modified>
</cp:coreProperties>
</file>