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27" r:id="rId10"/>
    <p:sldId id="338" r:id="rId11"/>
    <p:sldId id="351" r:id="rId12"/>
    <p:sldId id="339" r:id="rId13"/>
    <p:sldId id="361" r:id="rId14"/>
    <p:sldId id="367" r:id="rId15"/>
    <p:sldId id="368" r:id="rId16"/>
    <p:sldId id="307" r:id="rId17"/>
    <p:sldId id="306" r:id="rId18"/>
    <p:sldId id="308" r:id="rId19"/>
    <p:sldId id="309" r:id="rId20"/>
    <p:sldId id="328" r:id="rId21"/>
    <p:sldId id="352" r:id="rId22"/>
    <p:sldId id="347" r:id="rId23"/>
    <p:sldId id="353" r:id="rId24"/>
    <p:sldId id="348" r:id="rId25"/>
    <p:sldId id="363" r:id="rId26"/>
    <p:sldId id="364" r:id="rId27"/>
    <p:sldId id="365" r:id="rId28"/>
    <p:sldId id="366" r:id="rId29"/>
    <p:sldId id="310" r:id="rId30"/>
    <p:sldId id="362" r:id="rId31"/>
    <p:sldId id="311" r:id="rId32"/>
    <p:sldId id="312" r:id="rId33"/>
    <p:sldId id="313" r:id="rId34"/>
    <p:sldId id="315" r:id="rId35"/>
    <p:sldId id="341" r:id="rId36"/>
    <p:sldId id="354" r:id="rId37"/>
    <p:sldId id="355" r:id="rId38"/>
    <p:sldId id="356" r:id="rId39"/>
    <p:sldId id="357" r:id="rId40"/>
    <p:sldId id="358" r:id="rId41"/>
    <p:sldId id="359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87218"/>
            <a:ext cx="4450466" cy="4724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25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01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64502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3861048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508963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 변수가 없는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3"/>
            <a:ext cx="3240360" cy="4122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844824"/>
            <a:ext cx="3482642" cy="4145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 </a:t>
            </a:r>
            <a:r>
              <a:rPr lang="en-US" altLang="ko-KR" dirty="0" smtClean="0"/>
              <a:t>fn_Complex.py)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1178</Words>
  <Application>Microsoft Office PowerPoint</Application>
  <PresentationFormat>A4 용지(210x297mm)</PresentationFormat>
  <Paragraphs>288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HY엽서M</vt:lpstr>
      <vt:lpstr>돋움</vt:lpstr>
      <vt:lpstr>맑은 고딕</vt:lpstr>
      <vt:lpstr>휴먼엑스포</vt:lpstr>
      <vt:lpstr>Arial</vt:lpstr>
      <vt:lpstr>Wingdings</vt:lpstr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알고리즘 계산 복잡도</vt:lpstr>
      <vt:lpstr> 알고리즘 계산 복잡도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357</cp:revision>
  <dcterms:created xsi:type="dcterms:W3CDTF">2019-03-04T02:36:55Z</dcterms:created>
  <dcterms:modified xsi:type="dcterms:W3CDTF">2023-03-31T22:09:55Z</dcterms:modified>
</cp:coreProperties>
</file>