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02" r:id="rId3"/>
    <p:sldId id="309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08" r:id="rId16"/>
    <p:sldId id="307" r:id="rId17"/>
    <p:sldId id="316" r:id="rId18"/>
    <p:sldId id="313" r:id="rId19"/>
    <p:sldId id="315" r:id="rId20"/>
    <p:sldId id="329" r:id="rId21"/>
    <p:sldId id="330" r:id="rId2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619888"/>
            <a:ext cx="9906000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0" y="6453337"/>
            <a:ext cx="9906000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6" y="2060848"/>
            <a:ext cx="4824536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err="1" smtClean="0">
                <a:solidFill>
                  <a:schemeClr val="tx1"/>
                </a:solidFill>
              </a:rPr>
              <a:t>Figma</a:t>
            </a:r>
            <a:r>
              <a:rPr lang="en-US" altLang="ko-KR" sz="3600" b="1" dirty="0">
                <a:solidFill>
                  <a:schemeClr val="tx1"/>
                </a:solidFill>
              </a:rPr>
              <a:t>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기본 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tool2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40" y="4077072"/>
            <a:ext cx="1257409" cy="1478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community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340768"/>
            <a:ext cx="648072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/>
              <a:t>Community &gt; </a:t>
            </a:r>
            <a:r>
              <a:rPr lang="en-US" altLang="ko-KR" sz="2000" dirty="0" err="1" smtClean="0"/>
              <a:t>ikonate</a:t>
            </a:r>
            <a:r>
              <a:rPr lang="en-US" altLang="ko-KR" sz="2000" dirty="0" smtClean="0"/>
              <a:t> &gt; duplicate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사용방법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아이콘 </a:t>
            </a:r>
            <a:r>
              <a:rPr lang="en-US" altLang="ko-KR" sz="2000" dirty="0" smtClean="0"/>
              <a:t>copy </a:t>
            </a:r>
            <a:r>
              <a:rPr lang="ko-KR" altLang="en-US" sz="2000" dirty="0" smtClean="0"/>
              <a:t>후 </a:t>
            </a:r>
            <a:r>
              <a:rPr lang="ko-KR" altLang="en-US" sz="2000" dirty="0" err="1" smtClean="0"/>
              <a:t>붙여넣기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34" y="2492896"/>
            <a:ext cx="5951736" cy="37265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41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err="1" smtClean="0"/>
              <a:t>프로토타이핑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Animation </a:t>
            </a:r>
            <a:r>
              <a:rPr lang="ko-KR" altLang="en-US" b="1" dirty="0" smtClean="0"/>
              <a:t>효과 지정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132856"/>
            <a:ext cx="3830086" cy="34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8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err="1" smtClean="0"/>
              <a:t>프로토타이핑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① </a:t>
            </a:r>
            <a:r>
              <a:rPr lang="en-US" altLang="ko-KR" b="1" dirty="0" smtClean="0"/>
              <a:t>Interactions(on tap)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② </a:t>
            </a:r>
            <a:r>
              <a:rPr lang="en-US" altLang="ko-KR" b="1" dirty="0" smtClean="0"/>
              <a:t>Animation – push, Ease In Out, 300ms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③ 재생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▷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398" y="1829245"/>
            <a:ext cx="2259365" cy="440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Flow </a:t>
            </a:r>
            <a:r>
              <a:rPr lang="ko-KR" altLang="en-US" b="1" dirty="0" smtClean="0"/>
              <a:t>지점 변경 및 </a:t>
            </a:r>
            <a:r>
              <a:rPr lang="en-US" altLang="ko-KR" b="1" dirty="0" smtClean="0"/>
              <a:t>on drag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95286"/>
            <a:ext cx="6560395" cy="4081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10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텍스를 클릭하여 페이지 이동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988840"/>
            <a:ext cx="7324718" cy="411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err="1" smtClean="0"/>
              <a:t>프로토타이핑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</a:t>
            </a:r>
            <a:r>
              <a:rPr lang="ko-KR" altLang="en-US" b="1" dirty="0"/>
              <a:t>우측 상단 작업패널 </a:t>
            </a:r>
            <a:r>
              <a:rPr lang="en-US" altLang="ko-KR" b="1" dirty="0"/>
              <a:t>&gt; prototype </a:t>
            </a:r>
            <a:r>
              <a:rPr lang="ko-KR" altLang="en-US" b="1" dirty="0"/>
              <a:t>선택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2493113"/>
            <a:ext cx="5054426" cy="291902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2648744" y="5088135"/>
            <a:ext cx="648072" cy="54006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84648" y="5639328"/>
            <a:ext cx="448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Prototype </a:t>
            </a:r>
            <a:r>
              <a:rPr lang="ko-KR" altLang="en-US" dirty="0" smtClean="0"/>
              <a:t>키 생성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색상에 맞게 연결함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6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err="1" smtClean="0"/>
              <a:t>프로토타이핑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1988840"/>
            <a:ext cx="2088232" cy="42205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80592" y="1988840"/>
            <a:ext cx="2767681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ko-KR" altLang="en-US" b="1" dirty="0"/>
              <a:t>① </a:t>
            </a:r>
            <a:r>
              <a:rPr lang="en-US" altLang="ko-KR" b="1" dirty="0" smtClean="0"/>
              <a:t>Interactions(on </a:t>
            </a:r>
            <a:r>
              <a:rPr lang="en-US" altLang="ko-KR" b="1" dirty="0"/>
              <a:t>tap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 ② </a:t>
            </a:r>
            <a:r>
              <a:rPr lang="ko-KR" altLang="en-US" b="1" dirty="0" smtClean="0"/>
              <a:t>재생</a:t>
            </a:r>
            <a:r>
              <a:rPr lang="en-US" altLang="ko-KR" b="1" dirty="0"/>
              <a:t>(</a:t>
            </a:r>
            <a:r>
              <a:rPr lang="ko-KR" altLang="en-US" b="1" dirty="0"/>
              <a:t>▷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844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이미지 슬라이드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040260"/>
            <a:ext cx="4540016" cy="39604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3080" y="2040260"/>
            <a:ext cx="3816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① 이미지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장을 연결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② 이미지 선택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단축메뉴 </a:t>
            </a:r>
            <a:r>
              <a:rPr lang="en-US" altLang="ko-KR" dirty="0" smtClean="0"/>
              <a:t>&gt; add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auto layout &gt; Frame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③</a:t>
            </a:r>
            <a:r>
              <a:rPr lang="en-US" altLang="ko-KR" dirty="0" smtClean="0"/>
              <a:t> Frame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&gt; Frame Selection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④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타입 </a:t>
            </a:r>
            <a:r>
              <a:rPr lang="en-US" altLang="ko-KR" dirty="0" smtClean="0"/>
              <a:t>&gt; scrolling :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Horizontal scrolling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830" y="3933056"/>
            <a:ext cx="2562518" cy="22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268760"/>
            <a:ext cx="5608589" cy="51313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39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412776"/>
            <a:ext cx="7500832" cy="4392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99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smtClean="0"/>
              <a:t>와이어 프레임</a:t>
            </a:r>
            <a:r>
              <a:rPr lang="en-US" altLang="ko-KR" sz="2800" dirty="0" smtClean="0"/>
              <a:t>(Wire Frame)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226076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스토리 보드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2</a:t>
            </a:r>
            <a:r>
              <a:rPr lang="ko-KR" altLang="en-US" b="1" dirty="0" smtClean="0"/>
              <a:t>단 레이아웃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266952"/>
            <a:ext cx="5213868" cy="383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303490"/>
            <a:ext cx="2202371" cy="32159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82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smtClean="0"/>
              <a:t>페르소나</a:t>
            </a:r>
            <a:r>
              <a:rPr lang="en-US" altLang="ko-KR" sz="2800" dirty="0" smtClean="0"/>
              <a:t>(Persona)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174251"/>
            <a:ext cx="7344816" cy="52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smtClean="0"/>
              <a:t>페르소나</a:t>
            </a:r>
            <a:r>
              <a:rPr lang="en-US" altLang="ko-KR" sz="2800" dirty="0" smtClean="0"/>
              <a:t>(Persona)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124745"/>
            <a:ext cx="753278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/>
              <a:t>와이어 프레임</a:t>
            </a:r>
            <a:r>
              <a:rPr lang="en-US" altLang="ko-KR" sz="2800" dirty="0"/>
              <a:t>(Wire Frame)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226076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스토리 보드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2</a:t>
            </a:r>
            <a:r>
              <a:rPr lang="ko-KR" altLang="en-US" b="1" dirty="0" smtClean="0"/>
              <a:t>단 레이아웃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9" y="2149406"/>
            <a:ext cx="5695677" cy="415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Component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196752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Component(</a:t>
            </a:r>
            <a:r>
              <a:rPr lang="ko-KR" altLang="en-US" b="1" dirty="0" smtClean="0"/>
              <a:t>컴포넌트</a:t>
            </a:r>
            <a:r>
              <a:rPr lang="en-US" altLang="ko-KR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1. </a:t>
            </a:r>
            <a:r>
              <a:rPr lang="ko-KR" altLang="en-US" b="1" dirty="0" smtClean="0"/>
              <a:t>버튼 만들기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그룹화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crtl</a:t>
            </a:r>
            <a:r>
              <a:rPr lang="en-US" altLang="ko-KR" b="1" dirty="0" smtClean="0"/>
              <a:t> + G)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2. </a:t>
            </a:r>
            <a:r>
              <a:rPr lang="ko-KR" altLang="en-US" b="1" dirty="0" smtClean="0"/>
              <a:t>상단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컴포넌트 아이콘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클릭</a:t>
            </a:r>
            <a:r>
              <a:rPr lang="en-US" altLang="ko-KR" b="1" dirty="0" smtClean="0"/>
              <a:t> &gt; </a:t>
            </a:r>
            <a:r>
              <a:rPr lang="ko-KR" altLang="en-US" b="1" dirty="0" err="1" smtClean="0"/>
              <a:t>작업화면</a:t>
            </a:r>
            <a:r>
              <a:rPr lang="ko-KR" altLang="en-US" b="1" dirty="0" smtClean="0"/>
              <a:t> 밖으로 끌어다 놓음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3. Assets </a:t>
            </a:r>
            <a:r>
              <a:rPr lang="ko-KR" altLang="en-US" b="1" dirty="0" smtClean="0"/>
              <a:t>메뉴 </a:t>
            </a:r>
            <a:r>
              <a:rPr lang="en-US" altLang="ko-KR" b="1" dirty="0" smtClean="0"/>
              <a:t>&gt; </a:t>
            </a:r>
            <a:r>
              <a:rPr lang="ko-KR" altLang="en-US" b="1" dirty="0" err="1" smtClean="0"/>
              <a:t>작업화면에</a:t>
            </a:r>
            <a:r>
              <a:rPr lang="ko-KR" altLang="en-US" b="1" dirty="0" smtClean="0"/>
              <a:t> 컴포넌트를 </a:t>
            </a:r>
            <a:r>
              <a:rPr lang="en-US" altLang="ko-KR" b="1" dirty="0" smtClean="0"/>
              <a:t>Drag &amp; Drop</a:t>
            </a:r>
            <a:r>
              <a:rPr lang="ko-KR" altLang="en-US" b="1" dirty="0" smtClean="0"/>
              <a:t>으로 사용 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78" y="3212976"/>
            <a:ext cx="3684838" cy="3460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4285805"/>
            <a:ext cx="2309060" cy="2202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1" name="직선 화살표 연결선 10"/>
          <p:cNvCxnSpPr/>
          <p:nvPr/>
        </p:nvCxnSpPr>
        <p:spPr>
          <a:xfrm flipV="1">
            <a:off x="2432720" y="5012012"/>
            <a:ext cx="3528392" cy="79325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52800" y="46159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끌어다 사용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32" y="3328076"/>
            <a:ext cx="1226926" cy="1287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85" y="3215872"/>
            <a:ext cx="2316591" cy="896040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2000672" y="3091319"/>
            <a:ext cx="648072" cy="57257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952597" y="4153373"/>
            <a:ext cx="648072" cy="57257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412776"/>
            <a:ext cx="5533159" cy="48377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smtClean="0"/>
              <a:t>메인 화면 실습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모바일 최적화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- 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348880"/>
            <a:ext cx="4493727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11" y="2381740"/>
            <a:ext cx="2533827" cy="3458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08584" y="143456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 err="1" smtClean="0"/>
              <a:t>Fontawesome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사이트에서 무료 아이콘 사용하기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811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- 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43456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 err="1" smtClean="0"/>
              <a:t>Fontawesome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사이트에서 무료 아이콘 사용하기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68" y="2167781"/>
            <a:ext cx="3945265" cy="14772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59" y="3933056"/>
            <a:ext cx="5951115" cy="20091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1" name="직선 연결선 10"/>
          <p:cNvCxnSpPr/>
          <p:nvPr/>
        </p:nvCxnSpPr>
        <p:spPr>
          <a:xfrm>
            <a:off x="2216696" y="4221088"/>
            <a:ext cx="12961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61156" y="3068960"/>
            <a:ext cx="12961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63959"/>
            <a:ext cx="7059934" cy="28954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- 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43456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 err="1"/>
              <a:t>f</a:t>
            </a:r>
            <a:r>
              <a:rPr lang="en-US" altLang="ko-KR" sz="2000" dirty="0" err="1" smtClean="0"/>
              <a:t>ontawesome</a:t>
            </a:r>
            <a:r>
              <a:rPr lang="en-US" altLang="ko-KR" sz="2000" dirty="0" smtClean="0"/>
              <a:t> &gt; icons &gt; user </a:t>
            </a:r>
            <a:endParaRPr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7983521" y="1988840"/>
            <a:ext cx="504056" cy="5040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8357548" y="2335742"/>
            <a:ext cx="495885" cy="53537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31694" y="2911540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클릭 </a:t>
            </a:r>
            <a:r>
              <a:rPr lang="en-US" altLang="ko-KR" sz="1600" dirty="0" smtClean="0"/>
              <a:t>copy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000672" y="5301208"/>
            <a:ext cx="46351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★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Figma</a:t>
            </a:r>
            <a:r>
              <a:rPr lang="en-US" altLang="ko-KR" dirty="0" smtClean="0"/>
              <a:t> </a:t>
            </a:r>
            <a:r>
              <a:rPr lang="ko-KR" altLang="en-US" dirty="0" smtClean="0"/>
              <a:t>글꼴 설정</a:t>
            </a:r>
            <a:endParaRPr lang="en-US" altLang="ko-KR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</a:t>
            </a:r>
            <a:r>
              <a:rPr lang="en-US" altLang="ko-KR" dirty="0"/>
              <a:t>6</a:t>
            </a:r>
            <a:r>
              <a:rPr lang="en-US" altLang="ko-KR" dirty="0" smtClean="0"/>
              <a:t> free</a:t>
            </a:r>
            <a:r>
              <a:rPr lang="ko-KR" altLang="en-US" dirty="0" smtClean="0"/>
              <a:t>로 지정해야 함</a:t>
            </a:r>
            <a:r>
              <a:rPr lang="en-US" altLang="ko-KR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831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피그마</a:t>
            </a:r>
            <a:r>
              <a:rPr lang="ko-KR" altLang="en-US" dirty="0" smtClean="0"/>
              <a:t> </a:t>
            </a:r>
            <a:r>
              <a:rPr lang="en-US" altLang="ko-KR" dirty="0" smtClean="0"/>
              <a:t>plug-in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340768"/>
            <a:ext cx="64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/>
              <a:t>Main menu &gt; Plugins &gt; Lucid icons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사용방법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아이콘 </a:t>
            </a:r>
            <a:r>
              <a:rPr lang="en-US" altLang="ko-KR" sz="2000" dirty="0" smtClean="0"/>
              <a:t>copy </a:t>
            </a:r>
            <a:r>
              <a:rPr lang="ko-KR" altLang="en-US" sz="2000" dirty="0" smtClean="0"/>
              <a:t>후 </a:t>
            </a:r>
            <a:r>
              <a:rPr lang="ko-KR" altLang="en-US" sz="2000" dirty="0" err="1" smtClean="0"/>
              <a:t>붙여넣기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2644463"/>
            <a:ext cx="2454620" cy="3648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59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</TotalTime>
  <Words>360</Words>
  <Application>Microsoft Office PowerPoint</Application>
  <PresentationFormat>A4 용지(210x297mm)</PresentationFormat>
  <Paragraphs>82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휴먼엑스포</vt:lpstr>
      <vt:lpstr>Arial</vt:lpstr>
      <vt:lpstr>Wingdings</vt:lpstr>
      <vt:lpstr>Office 테마</vt:lpstr>
      <vt:lpstr>Figma 기본 tool2</vt:lpstr>
      <vt:lpstr>   와이어 프레임(Wire Frame)</vt:lpstr>
      <vt:lpstr>   와이어 프레임(Wire Frame)</vt:lpstr>
      <vt:lpstr>   Figma - Component</vt:lpstr>
      <vt:lpstr>   메인 화면 실습(모바일 최적화)</vt:lpstr>
      <vt:lpstr> fontawesome - icon</vt:lpstr>
      <vt:lpstr> fontawesome - icon</vt:lpstr>
      <vt:lpstr> fontawesome - icon</vt:lpstr>
      <vt:lpstr> 피그마 plug-in</vt:lpstr>
      <vt:lpstr> community</vt:lpstr>
      <vt:lpstr>   프로토 타이핑(prototyping)</vt:lpstr>
      <vt:lpstr>   프로토 타이핑(prototyping)</vt:lpstr>
      <vt:lpstr>   프로토 타이핑(prototyping)</vt:lpstr>
      <vt:lpstr>   프로토 타이핑(prototyping)</vt:lpstr>
      <vt:lpstr>   프로토 타이핑(prototyping)</vt:lpstr>
      <vt:lpstr>   프로토 타이핑(prototyping)</vt:lpstr>
      <vt:lpstr>   프로토 타이핑(prototyping)</vt:lpstr>
      <vt:lpstr>   프로토 타이핑(prototyping)</vt:lpstr>
      <vt:lpstr>   프로토 타이핑(prototyping)</vt:lpstr>
      <vt:lpstr>   페르소나(Persona)</vt:lpstr>
      <vt:lpstr>   페르소나(Persona)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347</cp:revision>
  <dcterms:created xsi:type="dcterms:W3CDTF">2019-03-04T02:36:55Z</dcterms:created>
  <dcterms:modified xsi:type="dcterms:W3CDTF">2023-07-20T08:29:22Z</dcterms:modified>
</cp:coreProperties>
</file>