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420" r:id="rId3"/>
    <p:sldId id="421" r:id="rId4"/>
    <p:sldId id="422" r:id="rId5"/>
    <p:sldId id="359" r:id="rId6"/>
    <p:sldId id="375" r:id="rId7"/>
    <p:sldId id="361" r:id="rId8"/>
    <p:sldId id="354" r:id="rId9"/>
    <p:sldId id="355" r:id="rId10"/>
    <p:sldId id="362" r:id="rId11"/>
    <p:sldId id="394" r:id="rId12"/>
    <p:sldId id="395" r:id="rId13"/>
    <p:sldId id="396" r:id="rId14"/>
    <p:sldId id="366" r:id="rId15"/>
    <p:sldId id="387" r:id="rId16"/>
    <p:sldId id="388" r:id="rId17"/>
    <p:sldId id="389" r:id="rId18"/>
    <p:sldId id="393" r:id="rId19"/>
    <p:sldId id="397" r:id="rId20"/>
    <p:sldId id="399" r:id="rId21"/>
    <p:sldId id="398" r:id="rId22"/>
    <p:sldId id="379" r:id="rId23"/>
    <p:sldId id="380" r:id="rId24"/>
    <p:sldId id="381" r:id="rId2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4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blog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사이트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목록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상세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127.0.0.1:8000 </a:t>
            </a:r>
            <a:r>
              <a:rPr lang="ko-KR" altLang="en-US" dirty="0" smtClean="0">
                <a:solidFill>
                  <a:schemeClr val="tx1"/>
                </a:solidFill>
              </a:rPr>
              <a:t>요청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90826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127.0.0.1:8000 </a:t>
            </a:r>
            <a:r>
              <a:rPr lang="ko-KR" altLang="en-US" sz="2000" dirty="0" smtClean="0">
                <a:solidFill>
                  <a:schemeClr val="tx1"/>
                </a:solidFill>
              </a:rPr>
              <a:t>주소에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 출력하기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6616" y="1901130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 smtClean="0"/>
              <a:t>blog/views.py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 smtClean="0"/>
              <a:t>127.0.0.1:8000 </a:t>
            </a:r>
            <a:r>
              <a:rPr lang="ko-KR" altLang="en-US" dirty="0" smtClean="0"/>
              <a:t>접속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856657" y="2477194"/>
            <a:ext cx="5184576" cy="12003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from </a:t>
            </a:r>
            <a:r>
              <a:rPr lang="en-US" altLang="ko-KR" sz="1600" dirty="0" err="1" smtClean="0"/>
              <a:t>django.http</a:t>
            </a:r>
            <a:r>
              <a:rPr lang="en-US" altLang="ko-KR" sz="1600" dirty="0" smtClean="0"/>
              <a:t> import </a:t>
            </a:r>
            <a:r>
              <a:rPr lang="en-US" altLang="ko-KR" sz="1600" dirty="0" err="1" smtClean="0"/>
              <a:t>HttpResponse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ef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index(request):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return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HttpResponse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(“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블로그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페이지입니다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.”)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6" y="4637434"/>
            <a:ext cx="3398815" cy="8077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304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템플릿으로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 페이지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828092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(templates)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8584" y="1772816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b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프로젝트 하위에 </a:t>
            </a:r>
            <a:r>
              <a:rPr lang="en-US" altLang="ko-KR" b="1" dirty="0" smtClean="0"/>
              <a:t>templates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디렉터리를  바로 밑에 만든다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템플릿 디렉터리 위치를 </a:t>
            </a:r>
            <a:r>
              <a:rPr lang="en-US" altLang="ko-KR" dirty="0" smtClean="0"/>
              <a:t>config/settings.py</a:t>
            </a:r>
            <a:r>
              <a:rPr lang="ko-KR" altLang="en-US" dirty="0" smtClean="0"/>
              <a:t>에 등록하기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496616" y="3645024"/>
            <a:ext cx="5760640" cy="198515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TEMPLATES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‘DIRS’: [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BASE_DIR / ‘templates’</a:t>
            </a:r>
            <a:r>
              <a:rPr lang="en-US" altLang="ko-KR" sz="1600" dirty="0" smtClean="0"/>
              <a:t>],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……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496616" y="2345105"/>
            <a:ext cx="576064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myweb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&gt; C:\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projects\myblog&gt;mkdir  templates</a:t>
            </a:r>
          </a:p>
        </p:txBody>
      </p:sp>
    </p:spTree>
    <p:extLst>
      <p:ext uri="{BB962C8B-B14F-4D97-AF65-F5344CB8AC3E}">
        <p14:creationId xmlns:p14="http://schemas.microsoft.com/office/powerpoint/2010/main" val="20354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템플릿으로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페이지 </a:t>
            </a:r>
            <a:r>
              <a:rPr lang="ko-KR" altLang="en-US" dirty="0"/>
              <a:t>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4568" y="3785265"/>
            <a:ext cx="57606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index </a:t>
            </a:r>
            <a:r>
              <a:rPr lang="ko-KR" altLang="en-US" dirty="0" smtClean="0"/>
              <a:t>함수 작성하기 </a:t>
            </a:r>
            <a:r>
              <a:rPr lang="en-US" altLang="ko-KR" dirty="0" smtClean="0"/>
              <a:t>- blog/views.py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64568" y="1340768"/>
            <a:ext cx="57606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en-US" altLang="ko-KR" dirty="0" smtClean="0"/>
              <a:t>. index </a:t>
            </a:r>
            <a:r>
              <a:rPr lang="ko-KR" altLang="en-US" dirty="0" smtClean="0"/>
              <a:t>함수 작성하기 </a:t>
            </a:r>
            <a:r>
              <a:rPr lang="en-US" altLang="ko-KR" dirty="0" smtClean="0"/>
              <a:t>- blog/urls.py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4608" y="1916832"/>
            <a:ext cx="5472608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a</a:t>
            </a:r>
            <a:r>
              <a:rPr lang="en-US" altLang="ko-KR" dirty="0" err="1" smtClean="0"/>
              <a:t>pp_name</a:t>
            </a:r>
            <a:r>
              <a:rPr lang="en-US" altLang="ko-KR" dirty="0" smtClean="0"/>
              <a:t> =‘blog’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urlpatterns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</a:t>
            </a:r>
            <a:r>
              <a:rPr lang="en-US" altLang="ko-KR" dirty="0" smtClean="0">
                <a:solidFill>
                  <a:srgbClr val="C00000"/>
                </a:solidFill>
              </a:rPr>
              <a:t>(‘', </a:t>
            </a:r>
            <a:r>
              <a:rPr lang="en-US" altLang="ko-KR" dirty="0" err="1" smtClean="0">
                <a:solidFill>
                  <a:srgbClr val="C00000"/>
                </a:solidFill>
              </a:rPr>
              <a:t>views.index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en-US" altLang="ko-KR" dirty="0">
                <a:solidFill>
                  <a:srgbClr val="C00000"/>
                </a:solidFill>
              </a:rPr>
              <a:t>name</a:t>
            </a:r>
            <a:r>
              <a:rPr lang="en-US" altLang="ko-KR" dirty="0" smtClean="0">
                <a:solidFill>
                  <a:srgbClr val="C00000"/>
                </a:solidFill>
              </a:rPr>
              <a:t>=‘index'),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31" y="4437111"/>
            <a:ext cx="5600509" cy="9992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83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블로그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홈</a:t>
            </a:r>
            <a:r>
              <a:rPr lang="en-US" altLang="ko-KR" dirty="0" smtClean="0"/>
              <a:t>)</a:t>
            </a:r>
            <a:r>
              <a:rPr lang="ko-KR" altLang="en-US" dirty="0" smtClean="0"/>
              <a:t> 목록 </a:t>
            </a:r>
            <a:r>
              <a:rPr lang="ko-KR" altLang="en-US" dirty="0"/>
              <a:t>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4568" y="1318524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/>
              <a:t>t</a:t>
            </a:r>
            <a:r>
              <a:rPr lang="en-US" altLang="ko-KR" dirty="0" smtClean="0"/>
              <a:t>emplates </a:t>
            </a:r>
            <a:r>
              <a:rPr lang="ko-KR" altLang="en-US" dirty="0" smtClean="0"/>
              <a:t>하위에 </a:t>
            </a:r>
            <a:r>
              <a:rPr lang="en-US" altLang="ko-KR" dirty="0" smtClean="0"/>
              <a:t>blog </a:t>
            </a:r>
            <a:r>
              <a:rPr lang="ko-KR" altLang="en-US" dirty="0" smtClean="0"/>
              <a:t>디렉터리 생성 후 </a:t>
            </a:r>
            <a:r>
              <a:rPr lang="en-US" altLang="ko-KR" dirty="0" smtClean="0"/>
              <a:t>post_list.html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– templates/blog/index.html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13" y="2336101"/>
            <a:ext cx="3116850" cy="1211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30" y="2336101"/>
            <a:ext cx="3299746" cy="29263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24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err="1" smtClean="0"/>
              <a:t>블로그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DB </a:t>
            </a:r>
            <a:r>
              <a:rPr lang="ko-KR" altLang="en-US" b="1" dirty="0" smtClean="0"/>
              <a:t>작업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388843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Post </a:t>
            </a:r>
            <a:r>
              <a:rPr lang="ko-KR" altLang="en-US" sz="2000" b="1" dirty="0" smtClean="0"/>
              <a:t>모델 만들기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52600" y="1785590"/>
            <a:ext cx="676875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blog/models.py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모델 생성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변경된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적용을 위한 </a:t>
            </a:r>
            <a:r>
              <a:rPr lang="en-US" altLang="ko-KR" dirty="0" err="1" smtClean="0"/>
              <a:t>makemigrations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migrate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59" y="2391274"/>
            <a:ext cx="6607113" cy="3223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27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장고 </a:t>
            </a:r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196752"/>
            <a:ext cx="460851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장고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Admin – 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superuser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생성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0592" y="3851463"/>
            <a:ext cx="7776864" cy="216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myweb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&gt; C:\projects\myblog&gt;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python  manage.py  </a:t>
            </a:r>
            <a:r>
              <a:rPr lang="en-US" altLang="ko-KR" b="1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createsuperuser</a:t>
            </a:r>
            <a:endParaRPr lang="en-US" altLang="ko-KR" b="1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사용자 이름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admin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이메일</a:t>
            </a:r>
            <a:r>
              <a:rPr lang="ko-KR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주소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admin@test.com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Password:*****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Password(again):*****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1164" y="1818690"/>
            <a:ext cx="7056212" cy="1754326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장고는 </a:t>
            </a:r>
            <a:r>
              <a:rPr lang="en-US" altLang="ko-KR" b="1" dirty="0" smtClean="0"/>
              <a:t>Admin</a:t>
            </a:r>
            <a:r>
              <a:rPr lang="ko-KR" altLang="en-US" b="1" dirty="0" smtClean="0"/>
              <a:t>은 관리자 기능을 갖춘 </a:t>
            </a:r>
            <a:r>
              <a:rPr lang="en-US" altLang="ko-KR" b="1" dirty="0" smtClean="0"/>
              <a:t>app</a:t>
            </a:r>
            <a:r>
              <a:rPr lang="ko-KR" altLang="en-US" b="1" dirty="0" smtClean="0"/>
              <a:t>이다</a:t>
            </a:r>
            <a:r>
              <a:rPr lang="en-US" altLang="ko-KR" b="1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모델 관리를 </a:t>
            </a:r>
            <a:r>
              <a:rPr lang="en-US" altLang="ko-KR" b="1" dirty="0" smtClean="0"/>
              <a:t>shell</a:t>
            </a:r>
            <a:r>
              <a:rPr lang="ko-KR" altLang="en-US" b="1" dirty="0"/>
              <a:t> </a:t>
            </a:r>
            <a:r>
              <a:rPr lang="ko-KR" altLang="en-US" b="1" dirty="0" smtClean="0"/>
              <a:t>환경이 아닌 사이트 화면에서 할 수 있다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127.0.0.1:8000/admin</a:t>
            </a:r>
            <a:r>
              <a:rPr lang="ko-KR" altLang="en-US" b="1" dirty="0" smtClean="0"/>
              <a:t>으로 접속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먼저 슈퍼 유저를 생성해야 함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580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장고 </a:t>
            </a:r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340768"/>
            <a:ext cx="828092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localhost:8000/admin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 접속하기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92" y="2000199"/>
            <a:ext cx="2706291" cy="20048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6616" y="4211796"/>
            <a:ext cx="172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dmin / 12345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6" y="2105632"/>
            <a:ext cx="5407513" cy="25258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18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장고 </a:t>
            </a:r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268760"/>
            <a:ext cx="8280920" cy="10156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장고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Admin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에서 모델 관리하기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- blog/admin.py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 등록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492895"/>
            <a:ext cx="3888432" cy="12483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3356992"/>
            <a:ext cx="4847027" cy="25148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1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관리자 페이지에서 </a:t>
            </a:r>
            <a:r>
              <a:rPr lang="ko-KR" altLang="en-US" dirty="0" err="1" smtClean="0"/>
              <a:t>포스트하기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68760"/>
            <a:ext cx="633670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관리자 페이지에서 </a:t>
            </a:r>
            <a:r>
              <a:rPr lang="en-US" altLang="ko-KR" sz="2000" b="1" dirty="0" smtClean="0"/>
              <a:t>post </a:t>
            </a:r>
            <a:r>
              <a:rPr lang="ko-KR" altLang="en-US" sz="2000" b="1" dirty="0" smtClean="0"/>
              <a:t>추가하기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88840"/>
            <a:ext cx="4998936" cy="3193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3772001"/>
            <a:ext cx="5904656" cy="22334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30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블로그홈에</a:t>
            </a:r>
            <a:r>
              <a:rPr lang="ko-KR" altLang="en-US" dirty="0" smtClean="0"/>
              <a:t> 포스트 보여주기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36576" y="1268760"/>
            <a:ext cx="417646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/>
              <a:t>블로그</a:t>
            </a:r>
            <a:r>
              <a:rPr lang="ko-KR" altLang="en-US" sz="2000" b="1" dirty="0" smtClean="0"/>
              <a:t> 홈 페이지</a:t>
            </a:r>
            <a:endParaRPr lang="en-US" altLang="ko-KR" sz="2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2"/>
            <a:ext cx="5578324" cy="41837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53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가상 환경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8280920" cy="18004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가상화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     </a:t>
            </a:r>
            <a:r>
              <a:rPr lang="ko-KR" altLang="en-US" dirty="0" err="1" smtClean="0">
                <a:latin typeface="+mn-ea"/>
              </a:rPr>
              <a:t>파이썬</a:t>
            </a:r>
            <a:r>
              <a:rPr lang="ko-KR" altLang="en-US" dirty="0" smtClean="0">
                <a:latin typeface="+mn-ea"/>
              </a:rPr>
              <a:t> 가상 환경은 </a:t>
            </a:r>
            <a:r>
              <a:rPr lang="ko-KR" altLang="en-US" dirty="0" err="1" smtClean="0">
                <a:latin typeface="+mn-ea"/>
              </a:rPr>
              <a:t>파이썬</a:t>
            </a:r>
            <a:r>
              <a:rPr lang="ko-KR" altLang="en-US" dirty="0" smtClean="0">
                <a:latin typeface="+mn-ea"/>
              </a:rPr>
              <a:t> 프로젝트를 진행할 때 독립된 환경을 제공한다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err="1" smtClean="0">
                <a:latin typeface="+mn-ea"/>
              </a:rPr>
              <a:t>파이썬</a:t>
            </a:r>
            <a:r>
              <a:rPr lang="ko-KR" altLang="en-US" dirty="0" smtClean="0">
                <a:latin typeface="+mn-ea"/>
              </a:rPr>
              <a:t> 버전이나 라이브러리 버전이 다른 경우 하나의 </a:t>
            </a:r>
            <a:r>
              <a:rPr lang="ko-KR" altLang="en-US" dirty="0" err="1" smtClean="0">
                <a:latin typeface="+mn-ea"/>
              </a:rPr>
              <a:t>데스크탑에서</a:t>
            </a:r>
            <a:r>
              <a:rPr lang="ko-KR" altLang="en-US" dirty="0" smtClean="0">
                <a:latin typeface="+mn-ea"/>
              </a:rPr>
              <a:t> 개발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할 경우 문제가 발생할 수 있다</a:t>
            </a:r>
            <a:r>
              <a:rPr lang="en-US" altLang="ko-KR" dirty="0" smtClean="0">
                <a:latin typeface="+mn-ea"/>
              </a:rPr>
              <a:t>.</a:t>
            </a:r>
            <a:r>
              <a:rPr lang="ko-KR" altLang="en-US" dirty="0" smtClean="0">
                <a:latin typeface="+mn-ea"/>
              </a:rPr>
              <a:t> 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87049" y="3284984"/>
            <a:ext cx="3888432" cy="13681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48745" y="3429000"/>
            <a:ext cx="1488977" cy="108012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프로젝트</a:t>
            </a:r>
            <a:r>
              <a:rPr lang="en-US" altLang="ko-KR" sz="1600" dirty="0" smtClean="0"/>
              <a:t>1</a:t>
            </a:r>
          </a:p>
          <a:p>
            <a:pPr algn="ctr"/>
            <a:r>
              <a:rPr lang="en-US" altLang="ko-KR" sz="1600" dirty="0" smtClean="0"/>
              <a:t>2.7</a:t>
            </a:r>
            <a:r>
              <a:rPr lang="ko-KR" altLang="en-US" sz="1600" dirty="0" smtClean="0"/>
              <a:t>버전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라이브러리</a:t>
            </a:r>
            <a:endParaRPr lang="en-US" altLang="ko-KR" sz="1600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43232" y="3429000"/>
            <a:ext cx="1589179" cy="108012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프로젝트</a:t>
            </a:r>
            <a:r>
              <a:rPr lang="en-US" altLang="ko-KR" sz="1600" dirty="0"/>
              <a:t>2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3.7</a:t>
            </a:r>
            <a:r>
              <a:rPr lang="ko-KR" altLang="en-US" sz="1600" dirty="0" smtClean="0"/>
              <a:t>버전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라이브러리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11185" y="47971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윈도우 환경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5169024" y="3789040"/>
            <a:ext cx="648072" cy="18002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33120" y="3239979"/>
            <a:ext cx="3024336" cy="1458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1" name="직선 연결선 20"/>
          <p:cNvCxnSpPr>
            <a:stCxn id="19" idx="0"/>
            <a:endCxn id="19" idx="2"/>
          </p:cNvCxnSpPr>
          <p:nvPr/>
        </p:nvCxnSpPr>
        <p:spPr>
          <a:xfrm>
            <a:off x="7545288" y="3239979"/>
            <a:ext cx="0" cy="145816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6105128" y="3429000"/>
            <a:ext cx="1332148" cy="108012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프로젝트</a:t>
            </a:r>
            <a:r>
              <a:rPr lang="en-US" altLang="ko-KR" sz="1600" dirty="0" smtClean="0"/>
              <a:t>1</a:t>
            </a:r>
          </a:p>
          <a:p>
            <a:pPr algn="ctr"/>
            <a:r>
              <a:rPr lang="ko-KR" altLang="en-US" sz="1600" dirty="0" smtClean="0"/>
              <a:t>가상 </a:t>
            </a:r>
            <a:r>
              <a:rPr lang="en-US" altLang="ko-KR" sz="1600" dirty="0" smtClean="0"/>
              <a:t>V-1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653300" y="3429000"/>
            <a:ext cx="1332148" cy="108012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프로젝트</a:t>
            </a:r>
            <a:r>
              <a:rPr lang="en-US" altLang="ko-KR" sz="1600" dirty="0"/>
              <a:t>2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가상 </a:t>
            </a:r>
            <a:r>
              <a:rPr lang="en-US" altLang="ko-KR" sz="1600" dirty="0" smtClean="0"/>
              <a:t>V-2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9183" y="4869160"/>
            <a:ext cx="194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가상 환경으로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개의 버전 설치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5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블로그홈에</a:t>
            </a:r>
            <a:r>
              <a:rPr lang="ko-KR" altLang="en-US" dirty="0" smtClean="0"/>
              <a:t> 포스트 보여주기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4568" y="1336993"/>
            <a:ext cx="72728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블로그</a:t>
            </a:r>
            <a:r>
              <a:rPr lang="ko-KR" altLang="en-US" dirty="0" smtClean="0"/>
              <a:t> 홈 </a:t>
            </a:r>
            <a:r>
              <a:rPr lang="en-US" altLang="ko-KR" dirty="0" smtClean="0"/>
              <a:t>index() </a:t>
            </a:r>
            <a:r>
              <a:rPr lang="ko-KR" altLang="en-US" dirty="0" smtClean="0"/>
              <a:t>수정하기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977974"/>
            <a:ext cx="7046291" cy="16670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44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블로그홈에</a:t>
            </a:r>
            <a:r>
              <a:rPr lang="ko-KR" altLang="en-US" dirty="0" smtClean="0"/>
              <a:t> 포스트 보여주기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576" y="1264985"/>
            <a:ext cx="72728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블로그</a:t>
            </a:r>
            <a:r>
              <a:rPr lang="ko-KR" altLang="en-US" dirty="0" smtClean="0"/>
              <a:t> 홈</a:t>
            </a:r>
            <a:r>
              <a:rPr lang="en-US" altLang="ko-KR" dirty="0" smtClean="0"/>
              <a:t> - templates/blog/post_list.html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72816"/>
            <a:ext cx="5578324" cy="47400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92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상세 페이지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196752"/>
            <a:ext cx="604867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smtClean="0"/>
              <a:t>포스트 상세 페이지 만들기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36576" y="1844824"/>
            <a:ext cx="72728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메인 템플릿에 상세페이지 링크 추가 </a:t>
            </a:r>
            <a:r>
              <a:rPr lang="en-US" altLang="ko-KR" dirty="0" smtClean="0"/>
              <a:t>– blog/post_list.html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21" y="2492896"/>
            <a:ext cx="7597799" cy="1432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3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상세 페이지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80592" y="1268760"/>
            <a:ext cx="740883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smtClean="0"/>
              <a:t>상세페이지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추가 </a:t>
            </a:r>
            <a:r>
              <a:rPr lang="en-US" altLang="ko-KR" dirty="0" smtClean="0"/>
              <a:t>– blog/urls.py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detail </a:t>
            </a:r>
            <a:r>
              <a:rPr lang="ko-KR" altLang="en-US" dirty="0" smtClean="0"/>
              <a:t>함수 추가 </a:t>
            </a:r>
            <a:r>
              <a:rPr lang="en-US" altLang="ko-KR" dirty="0" smtClean="0"/>
              <a:t>– blog/views.py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8624" y="1935123"/>
            <a:ext cx="6552728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urlpatterns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path(‘', </a:t>
            </a:r>
            <a:r>
              <a:rPr lang="en-US" altLang="ko-KR" sz="1600" dirty="0" err="1"/>
              <a:t>views.index</a:t>
            </a:r>
            <a:r>
              <a:rPr lang="en-US" altLang="ko-KR" sz="1600" dirty="0"/>
              <a:t>, name</a:t>
            </a:r>
            <a:r>
              <a:rPr lang="en-US" altLang="ko-KR" sz="1600" dirty="0" smtClean="0"/>
              <a:t>=‘index'),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>
                <a:solidFill>
                  <a:srgbClr val="C00000"/>
                </a:solidFill>
              </a:rPr>
              <a:t>path</a:t>
            </a:r>
            <a:r>
              <a:rPr lang="en-US" altLang="ko-KR" sz="1600" dirty="0" smtClean="0">
                <a:solidFill>
                  <a:srgbClr val="C00000"/>
                </a:solidFill>
              </a:rPr>
              <a:t>(‘&lt;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int:post_id</a:t>
            </a:r>
            <a:r>
              <a:rPr lang="en-US" altLang="ko-KR" sz="1600" dirty="0" smtClean="0">
                <a:solidFill>
                  <a:srgbClr val="C00000"/>
                </a:solidFill>
              </a:rPr>
              <a:t>&gt;/',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views.detail</a:t>
            </a:r>
            <a:r>
              <a:rPr lang="en-US" altLang="ko-KR" sz="1600" dirty="0" smtClean="0">
                <a:solidFill>
                  <a:srgbClr val="C00000"/>
                </a:solidFill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</a:rPr>
              <a:t>name</a:t>
            </a:r>
            <a:r>
              <a:rPr lang="en-US" altLang="ko-KR" sz="1600" dirty="0" smtClean="0">
                <a:solidFill>
                  <a:srgbClr val="C00000"/>
                </a:solidFill>
              </a:rPr>
              <a:t>=‘detail')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4323419"/>
            <a:ext cx="6552728" cy="15252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148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상세 페이지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40768"/>
            <a:ext cx="740883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dirty="0" smtClean="0"/>
              <a:t>상세페이지 템플릿 만들기 </a:t>
            </a:r>
            <a:r>
              <a:rPr lang="en-US" altLang="ko-KR" dirty="0" smtClean="0"/>
              <a:t>– blog/post_detail.html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72" y="1927440"/>
            <a:ext cx="5677392" cy="4381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93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가상화 모듈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871296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Django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 환경 구축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6616" y="1916832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venvs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</a:t>
            </a:r>
            <a:r>
              <a:rPr lang="ko-KR" altLang="en-US" dirty="0"/>
              <a:t>리</a:t>
            </a:r>
            <a:r>
              <a:rPr lang="ko-KR" altLang="en-US" dirty="0" smtClean="0"/>
              <a:t>와 하위에 </a:t>
            </a:r>
            <a:r>
              <a:rPr lang="en-US" altLang="ko-KR" dirty="0" err="1" smtClean="0"/>
              <a:t>myweb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</a:t>
            </a:r>
            <a:r>
              <a:rPr lang="ko-KR" altLang="en-US" dirty="0"/>
              <a:t>리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err="1"/>
              <a:t>파이썬</a:t>
            </a:r>
            <a:r>
              <a:rPr lang="ko-KR" altLang="en-US" dirty="0"/>
              <a:t> 모듈 중 </a:t>
            </a:r>
            <a:r>
              <a:rPr lang="en-US" altLang="ko-KR" dirty="0" err="1"/>
              <a:t>venv</a:t>
            </a:r>
            <a:r>
              <a:rPr lang="ko-KR" altLang="en-US" dirty="0"/>
              <a:t>를 현재 폴더에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끝에 한 칸 띄고 점 찍음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가상 환경에 진입하기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가상 환경 벗어나기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892693" y="4068756"/>
            <a:ext cx="478849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C:\venvs\myweb\Scripts&gt;activate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myweb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C:\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venvs\myweb\Scripts&gt;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4032" y="5649157"/>
            <a:ext cx="4807159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myweb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C:\venvs\myweb\Scripts&gt;deactivate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83361" y="2931949"/>
            <a:ext cx="4797829" cy="456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venvs\myweb&gt;python  –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venv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.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4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장고</a:t>
            </a:r>
            <a:r>
              <a:rPr lang="en-US" altLang="ko-KR" dirty="0"/>
              <a:t>(</a:t>
            </a:r>
            <a:r>
              <a:rPr lang="en-US" altLang="ko-KR" dirty="0" err="1"/>
              <a:t>django</a:t>
            </a:r>
            <a:r>
              <a:rPr lang="en-US" altLang="ko-KR" dirty="0"/>
              <a:t>) </a:t>
            </a:r>
            <a:r>
              <a:rPr lang="ko-KR" altLang="en-US" dirty="0"/>
              <a:t>설치하기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장고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django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설치하기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6616" y="1907247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가상환경에서 장고 설치하기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장고 버전 확인하기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784648" y="2489121"/>
            <a:ext cx="612068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myweb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venvs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\ 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myweb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Scripts&gt;pip install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django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4648" y="3789040"/>
            <a:ext cx="684076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myweb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venvs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\ 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myweb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Scripts&gt;python –m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django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--version 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6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blog </a:t>
            </a:r>
            <a:r>
              <a:rPr lang="ko-KR" altLang="en-US" dirty="0" smtClean="0"/>
              <a:t>프로젝트 생성하기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blog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0592" y="1919561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err="1" smtClean="0"/>
              <a:t>myblog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생성하기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가상진입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webproject</a:t>
            </a:r>
            <a:r>
              <a:rPr lang="ko-KR" altLang="en-US" dirty="0" smtClean="0"/>
              <a:t>로 이동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68625" y="2561129"/>
            <a:ext cx="6912768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myweb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&gt; C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:\projects&gt;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django-admin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startproject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myblog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0592" y="3330858"/>
            <a:ext cx="67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서버를 구동해서 </a:t>
            </a:r>
            <a:r>
              <a:rPr lang="en-US" altLang="ko-KR" dirty="0" smtClean="0"/>
              <a:t>127.0.0.1:8000 </a:t>
            </a:r>
            <a:r>
              <a:rPr lang="ko-KR" altLang="en-US" dirty="0" smtClean="0"/>
              <a:t>페이지 확인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3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3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app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sqlite3</a:t>
            </a:r>
            <a:r>
              <a:rPr lang="ko-KR" altLang="en-US" dirty="0" smtClean="0"/>
              <a:t>에 저장하기 위한 </a:t>
            </a:r>
            <a:r>
              <a:rPr lang="en-US" altLang="ko-KR" dirty="0" smtClean="0"/>
              <a:t>migrate </a:t>
            </a:r>
            <a:r>
              <a:rPr lang="ko-KR" altLang="en-US" dirty="0" smtClean="0"/>
              <a:t>실행하기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68624" y="3929281"/>
            <a:ext cx="6912768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myweb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&gt; C:\projects\myblog&gt;python 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manage.py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runserver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8624" y="5153417"/>
            <a:ext cx="6984776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myweb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&gt; C:\projects\myblog&gt;python 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manage.py  migrate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사이트 제작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143" y="1268760"/>
            <a:ext cx="5264081" cy="5077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20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blog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blog app(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앱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생성하기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6616" y="1772816"/>
            <a:ext cx="67687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b</a:t>
            </a:r>
            <a:r>
              <a:rPr lang="en-US" altLang="ko-KR" dirty="0" smtClean="0"/>
              <a:t>log</a:t>
            </a:r>
            <a:r>
              <a:rPr lang="ko-KR" altLang="en-US" dirty="0" smtClean="0"/>
              <a:t>프로젝트 하위에 </a:t>
            </a:r>
            <a:r>
              <a:rPr lang="en-US" altLang="ko-KR" dirty="0" smtClean="0"/>
              <a:t>blog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blog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하위에 </a:t>
            </a:r>
            <a:r>
              <a:rPr lang="en-US" altLang="ko-KR" dirty="0" smtClean="0"/>
              <a:t>urls.py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496616" y="2420888"/>
            <a:ext cx="7272808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myweb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&gt; C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:\projects\myblog&gt;python manage.py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startapp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blog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3068960"/>
            <a:ext cx="1806576" cy="34808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79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blog </a:t>
            </a:r>
            <a:r>
              <a:rPr lang="ko-KR" altLang="en-US" dirty="0" smtClean="0"/>
              <a:t>프로젝트 </a:t>
            </a:r>
            <a:r>
              <a:rPr lang="ko-KR" altLang="en-US" dirty="0"/>
              <a:t>생성하기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onfig/settings.py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에서 설정 변경하기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6616" y="1772816"/>
            <a:ext cx="67687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언어와 시간 변경하기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‘blog’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등록하기 </a:t>
            </a:r>
            <a:r>
              <a:rPr lang="en-US" altLang="ko-KR" dirty="0" smtClean="0"/>
              <a:t>– DB </a:t>
            </a:r>
            <a:r>
              <a:rPr lang="ko-KR" altLang="en-US" dirty="0" smtClean="0"/>
              <a:t>사용을 위한 필수 설정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964668" y="4005064"/>
            <a:ext cx="4464496" cy="198515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INSTALLED_APPS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‘blog’,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‘</a:t>
            </a:r>
            <a:r>
              <a:rPr lang="en-US" altLang="ko-KR" sz="1600" dirty="0" err="1" smtClean="0"/>
              <a:t>django.contrib.admin</a:t>
            </a:r>
            <a:r>
              <a:rPr lang="en-US" altLang="ko-KR" sz="1600" dirty="0" smtClean="0"/>
              <a:t>’,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‘</a:t>
            </a:r>
            <a:r>
              <a:rPr lang="en-US" altLang="ko-KR" sz="1600" dirty="0" err="1" smtClean="0"/>
              <a:t>django.contrib.auth</a:t>
            </a:r>
            <a:r>
              <a:rPr lang="en-US" altLang="ko-KR" sz="1600" dirty="0" smtClean="0"/>
              <a:t>’,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928664" y="2276872"/>
            <a:ext cx="4464496" cy="10772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LANGUAGE_CODE = </a:t>
            </a:r>
            <a:r>
              <a:rPr lang="en-US" altLang="ko-KR" sz="1600" b="1" dirty="0"/>
              <a:t>'</a:t>
            </a:r>
            <a:r>
              <a:rPr lang="en-US" altLang="ko-KR" sz="1600" b="1" dirty="0" err="1"/>
              <a:t>ko-kr</a:t>
            </a:r>
            <a:r>
              <a:rPr lang="en-US" altLang="ko-KR" sz="1600" b="1" dirty="0" smtClean="0"/>
              <a:t>'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dirty="0"/>
              <a:t>TIME_ZONE = </a:t>
            </a:r>
            <a:r>
              <a:rPr lang="en-US" altLang="ko-KR" sz="1600" b="1" dirty="0"/>
              <a:t>'Asia/Seoul'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29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tx1"/>
                </a:solidFill>
              </a:rPr>
              <a:t>127.0.0.1:8000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59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solidFill>
                  <a:schemeClr val="tx1"/>
                </a:solidFill>
              </a:rPr>
              <a:t>127.0.0.1:8000 </a:t>
            </a:r>
            <a:r>
              <a:rPr lang="ko-KR" altLang="en-US" sz="2000" dirty="0" smtClean="0">
                <a:solidFill>
                  <a:schemeClr val="tx1"/>
                </a:solidFill>
              </a:rPr>
              <a:t>경로 설정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6616" y="1700808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config/urls.py </a:t>
            </a:r>
            <a:r>
              <a:rPr lang="ko-KR" altLang="en-US" dirty="0" smtClean="0"/>
              <a:t>경로 설정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blog/urls.py 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965040" y="2204864"/>
            <a:ext cx="4464496" cy="235449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from blog import views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path(‘admin/’, </a:t>
            </a:r>
            <a:r>
              <a:rPr lang="en-US" altLang="ko-KR" sz="1600" dirty="0" err="1" smtClean="0"/>
              <a:t>admin.site.urls</a:t>
            </a:r>
            <a:r>
              <a:rPr lang="en-US" altLang="ko-KR" sz="1600" dirty="0" smtClean="0"/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>
                <a:solidFill>
                  <a:srgbClr val="C00000"/>
                </a:solidFill>
              </a:rPr>
              <a:t>path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(‘blog/’, include(‘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blog.urls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path(</a:t>
            </a:r>
            <a:r>
              <a:rPr lang="en-US" altLang="ko-KR" sz="1600" b="1" dirty="0"/>
              <a:t>''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views.index</a:t>
            </a:r>
            <a:r>
              <a:rPr lang="en-US" altLang="ko-KR" sz="1600" dirty="0" smtClean="0"/>
              <a:t>), 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#127.0.0.1:8000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965040" y="5099700"/>
            <a:ext cx="4464496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from </a:t>
            </a:r>
            <a:r>
              <a:rPr lang="en-US" altLang="ko-KR" sz="1600" dirty="0"/>
              <a:t>.</a:t>
            </a:r>
            <a:r>
              <a:rPr lang="en-US" altLang="ko-KR" sz="1600" dirty="0" smtClean="0"/>
              <a:t> import views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>
                <a:solidFill>
                  <a:srgbClr val="C00000"/>
                </a:solidFill>
              </a:rPr>
              <a:t>path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(“ ”,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views.index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96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6472</TotalTime>
  <Words>732</Words>
  <Application>Microsoft Office PowerPoint</Application>
  <PresentationFormat>A4 용지(210x297mm)</PresentationFormat>
  <Paragraphs>207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휴먼엑스포</vt:lpstr>
      <vt:lpstr>Arial</vt:lpstr>
      <vt:lpstr>Ebrima</vt:lpstr>
      <vt:lpstr>Wingdings</vt:lpstr>
      <vt:lpstr>Office 테마</vt:lpstr>
      <vt:lpstr>1장. blog 사이트(목록, 상세) </vt:lpstr>
      <vt:lpstr> 가상 환경(venv)</vt:lpstr>
      <vt:lpstr> 가상화 모듈 venv 설치</vt:lpstr>
      <vt:lpstr> 장고(django) 설치하기</vt:lpstr>
      <vt:lpstr> blog 프로젝트 생성하기</vt:lpstr>
      <vt:lpstr> 블로그 사이트 제작 </vt:lpstr>
      <vt:lpstr> blog 앱 생성하기</vt:lpstr>
      <vt:lpstr> blog 프로젝트 생성하기</vt:lpstr>
      <vt:lpstr> 127.0.0.1:8000</vt:lpstr>
      <vt:lpstr> 127.0.0.1:8000 요청</vt:lpstr>
      <vt:lpstr> 템플릿으로 index 페이지 만들기</vt:lpstr>
      <vt:lpstr> 템플릿으로 index 페이지 만들기</vt:lpstr>
      <vt:lpstr> 블로그(홈) 목록 페이지 만들기</vt:lpstr>
      <vt:lpstr> 블로그 DB 작업</vt:lpstr>
      <vt:lpstr> 장고 Admin</vt:lpstr>
      <vt:lpstr> 장고 Admin</vt:lpstr>
      <vt:lpstr> 장고 Admin</vt:lpstr>
      <vt:lpstr> 관리자 페이지에서 포스트하기</vt:lpstr>
      <vt:lpstr> 블로그홈에 포스트 보여주기</vt:lpstr>
      <vt:lpstr> 블로그홈에 포스트 보여주기</vt:lpstr>
      <vt:lpstr> 블로그홈에 포스트 보여주기</vt:lpstr>
      <vt:lpstr> 포스트 상세 페이지 만들기 </vt:lpstr>
      <vt:lpstr> 포스트 상세 페이지 만들기 </vt:lpstr>
      <vt:lpstr> 포스트 상세 페이지 만들기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428</cp:revision>
  <dcterms:created xsi:type="dcterms:W3CDTF">2019-03-04T02:36:55Z</dcterms:created>
  <dcterms:modified xsi:type="dcterms:W3CDTF">2023-06-25T18:27:20Z</dcterms:modified>
</cp:coreProperties>
</file>