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402" r:id="rId3"/>
    <p:sldId id="407" r:id="rId4"/>
    <p:sldId id="403" r:id="rId5"/>
    <p:sldId id="408" r:id="rId6"/>
    <p:sldId id="417" r:id="rId7"/>
    <p:sldId id="404" r:id="rId8"/>
    <p:sldId id="409" r:id="rId9"/>
    <p:sldId id="415" r:id="rId10"/>
    <p:sldId id="400" r:id="rId11"/>
    <p:sldId id="416" r:id="rId12"/>
    <p:sldId id="401" r:id="rId13"/>
    <p:sldId id="418" r:id="rId14"/>
    <p:sldId id="419" r:id="rId15"/>
    <p:sldId id="423" r:id="rId16"/>
    <p:sldId id="424" r:id="rId17"/>
    <p:sldId id="425" r:id="rId18"/>
    <p:sldId id="426" r:id="rId19"/>
    <p:sldId id="427" r:id="rId20"/>
    <p:sldId id="432" r:id="rId21"/>
    <p:sldId id="428" r:id="rId22"/>
    <p:sldId id="429" r:id="rId23"/>
    <p:sldId id="430" r:id="rId24"/>
    <p:sldId id="431" r:id="rId25"/>
    <p:sldId id="438" r:id="rId26"/>
    <p:sldId id="433" r:id="rId27"/>
    <p:sldId id="434" r:id="rId28"/>
    <p:sldId id="436" r:id="rId29"/>
    <p:sldId id="435" r:id="rId30"/>
    <p:sldId id="439" r:id="rId31"/>
    <p:sldId id="440" r:id="rId32"/>
    <p:sldId id="441" r:id="rId33"/>
    <p:sldId id="442" r:id="rId3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포스트 등록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미디어 파일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깃으로 버전</a:t>
            </a:r>
            <a:r>
              <a:rPr lang="en-US" altLang="ko-KR" dirty="0"/>
              <a:t>(</a:t>
            </a:r>
            <a:r>
              <a:rPr lang="ko-KR" altLang="en-US" dirty="0"/>
              <a:t>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깃으</a:t>
            </a:r>
            <a:r>
              <a:rPr lang="ko-KR" altLang="en-US" dirty="0"/>
              <a:t>로</a:t>
            </a:r>
            <a:r>
              <a:rPr lang="ko-KR" altLang="en-US" dirty="0" smtClean="0"/>
              <a:t> 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관리하기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본인 계정에서 </a:t>
            </a:r>
            <a:r>
              <a:rPr lang="ko-KR" altLang="en-US" dirty="0" err="1" smtClean="0"/>
              <a:t>레포지터리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myblog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564904"/>
            <a:ext cx="5699386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66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깃으로 버전</a:t>
            </a:r>
            <a:r>
              <a:rPr lang="en-US" altLang="ko-KR" dirty="0"/>
              <a:t>(</a:t>
            </a:r>
            <a:r>
              <a:rPr lang="ko-KR" altLang="en-US" dirty="0"/>
              <a:t>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깃으</a:t>
            </a:r>
            <a:r>
              <a:rPr lang="ko-KR" altLang="en-US" dirty="0"/>
              <a:t>로</a:t>
            </a:r>
            <a:r>
              <a:rPr lang="ko-KR" altLang="en-US" dirty="0" smtClean="0"/>
              <a:t> 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관리하기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본인 계정에서 </a:t>
            </a:r>
            <a:r>
              <a:rPr lang="ko-KR" altLang="en-US" dirty="0" err="1" smtClean="0"/>
              <a:t>레포지터리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myblog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69" y="2564904"/>
            <a:ext cx="6025601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81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5" y="1340768"/>
            <a:ext cx="669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깃으로 관리하지 않을 파일 등록</a:t>
            </a:r>
            <a:r>
              <a:rPr lang="en-US" altLang="ko-KR" dirty="0" smtClean="0"/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496616" y="2205529"/>
            <a:ext cx="6408712" cy="1882303"/>
            <a:chOff x="1496616" y="2205529"/>
            <a:chExt cx="6408712" cy="188230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32" y="2205529"/>
              <a:ext cx="3078747" cy="188230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오른쪽 화살표 8"/>
            <p:cNvSpPr/>
            <p:nvPr/>
          </p:nvSpPr>
          <p:spPr>
            <a:xfrm>
              <a:off x="4854183" y="2847223"/>
              <a:ext cx="504056" cy="144016"/>
            </a:xfrm>
            <a:prstGeom prst="right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96616" y="3356992"/>
              <a:ext cx="208823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61" y="2231492"/>
              <a:ext cx="2385267" cy="16155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673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static – style.css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69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환경 설정</a:t>
            </a:r>
            <a:r>
              <a:rPr lang="en-US" altLang="ko-KR" dirty="0" smtClean="0"/>
              <a:t>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44824"/>
            <a:ext cx="6476440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69" y="3429000"/>
            <a:ext cx="6942422" cy="2171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6576" y="2852936"/>
            <a:ext cx="66967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style.css </a:t>
            </a:r>
            <a:r>
              <a:rPr lang="ko-KR" altLang="en-US" dirty="0" smtClean="0"/>
              <a:t>링크하기</a:t>
            </a:r>
            <a:r>
              <a:rPr lang="en-US" altLang="ko-KR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07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static – style.css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6967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s</a:t>
            </a:r>
            <a:r>
              <a:rPr lang="en-US" altLang="ko-KR" dirty="0" smtClean="0"/>
              <a:t>tyle.css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49" y="1700808"/>
            <a:ext cx="5393353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36576" y="3068960"/>
            <a:ext cx="66967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p</a:t>
            </a:r>
            <a:r>
              <a:rPr lang="en-US" altLang="ko-KR" dirty="0" smtClean="0"/>
              <a:t>ost_list.html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645024"/>
            <a:ext cx="6911939" cy="27967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48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등록 페이</a:t>
            </a:r>
            <a:r>
              <a:rPr lang="ko-KR" altLang="en-US" dirty="0"/>
              <a:t>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8584" y="1268760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글쓰기 폼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81" y="1958009"/>
            <a:ext cx="3878916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980727"/>
            <a:ext cx="3912068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22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등록 폼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844824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포스</a:t>
            </a:r>
            <a:r>
              <a:rPr lang="ko-KR" altLang="en-US" dirty="0"/>
              <a:t>트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496616" y="2579420"/>
            <a:ext cx="6768752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path('post/create/', </a:t>
            </a:r>
            <a:r>
              <a:rPr lang="en-US" altLang="ko-KR" dirty="0" err="1">
                <a:solidFill>
                  <a:srgbClr val="C00000"/>
                </a:solidFill>
              </a:rPr>
              <a:t>views.post_create</a:t>
            </a:r>
            <a:r>
              <a:rPr lang="en-US" altLang="ko-KR" dirty="0">
                <a:solidFill>
                  <a:srgbClr val="C00000"/>
                </a:solidFill>
              </a:rPr>
              <a:t>, name='</a:t>
            </a:r>
            <a:r>
              <a:rPr lang="en-US" altLang="ko-KR" dirty="0" err="1">
                <a:solidFill>
                  <a:srgbClr val="C00000"/>
                </a:solidFill>
              </a:rPr>
              <a:t>post_create</a:t>
            </a:r>
            <a:r>
              <a:rPr lang="en-US" altLang="ko-KR" dirty="0" smtClean="0">
                <a:solidFill>
                  <a:srgbClr val="C00000"/>
                </a:solidFill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560" y="1283276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포스트 등록 폼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1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등록 폼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PostForm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– blog/forms.py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5490226" cy="2890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97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등록 폼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post_create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26" y="1988839"/>
            <a:ext cx="6120680" cy="4122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39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등록 폼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포스트 등록 템플릿 만들기 </a:t>
            </a:r>
            <a:r>
              <a:rPr lang="en-US" altLang="ko-KR" dirty="0" smtClean="0"/>
              <a:t>– blog/post_form.html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89449"/>
            <a:ext cx="7087215" cy="38179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89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이미지 파일 업로드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29"/>
          <a:stretch/>
        </p:blipFill>
        <p:spPr>
          <a:xfrm>
            <a:off x="2216696" y="1340768"/>
            <a:ext cx="4657392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54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 업로드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340768"/>
            <a:ext cx="5369138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78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 업로드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/>
              <a:t>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필드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9" y="1988840"/>
            <a:ext cx="9221000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69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 업로드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PostFome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필드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12" y="1879510"/>
            <a:ext cx="7443405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3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 업로드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2936"/>
            <a:ext cx="504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post_detail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860848"/>
            <a:ext cx="8196452" cy="4448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57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 업로드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504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 글쓰기 폼 작성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12876"/>
            <a:ext cx="3916994" cy="45611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25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 업로드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55446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파일과 이름 출력 및 다운로드 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25" y="2129081"/>
            <a:ext cx="4839119" cy="2339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3938990"/>
            <a:ext cx="2933954" cy="1577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57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48880"/>
            <a:ext cx="4493727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11" y="2381740"/>
            <a:ext cx="2533827" cy="3458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60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8" y="2167781"/>
            <a:ext cx="3945265" cy="14772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59" y="3933056"/>
            <a:ext cx="5951115" cy="2009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연결선 10"/>
          <p:cNvCxnSpPr/>
          <p:nvPr/>
        </p:nvCxnSpPr>
        <p:spPr>
          <a:xfrm>
            <a:off x="2216696" y="4221088"/>
            <a:ext cx="129614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61156" y="3068960"/>
            <a:ext cx="12961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216498"/>
            <a:ext cx="5328592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59" y="5085184"/>
            <a:ext cx="4824536" cy="12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72480" y="1905960"/>
            <a:ext cx="9577064" cy="2243120"/>
            <a:chOff x="272480" y="1905960"/>
            <a:chExt cx="9577064" cy="22431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972" y="1905960"/>
              <a:ext cx="9259103" cy="224312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7905328" y="241001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r>
                <a:rPr lang="en-US" altLang="ko-KR" dirty="0" smtClean="0"/>
                <a:t>ase.html</a:t>
              </a:r>
              <a:endParaRPr lang="ko-KR" altLang="en-US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72480" y="3789040"/>
              <a:ext cx="957706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95154" y="1306539"/>
            <a:ext cx="810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본인의 </a:t>
            </a:r>
            <a:r>
              <a:rPr lang="en-US" altLang="ko-KR" dirty="0" smtClean="0"/>
              <a:t>Kit </a:t>
            </a:r>
            <a:r>
              <a:rPr lang="ko-KR" altLang="en-US" dirty="0" smtClean="0"/>
              <a:t>아이디를 저장한 자바스크립트 링크함 </a:t>
            </a:r>
            <a:r>
              <a:rPr lang="en-US" altLang="ko-KR" dirty="0" smtClean="0"/>
              <a:t>- &lt;head&gt;</a:t>
            </a:r>
            <a:r>
              <a:rPr lang="ko-KR" altLang="en-US" dirty="0" smtClean="0"/>
              <a:t>태그 안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8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미디어 파일 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422338"/>
            <a:ext cx="6336704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‘media’ </a:t>
            </a:r>
            <a:r>
              <a:rPr lang="ko-KR" altLang="en-US" dirty="0">
                <a:latin typeface="+mn-ea"/>
              </a:rPr>
              <a:t>폴더 설정 </a:t>
            </a:r>
            <a:r>
              <a:rPr lang="en-US" altLang="ko-KR" dirty="0">
                <a:latin typeface="+mn-ea"/>
              </a:rPr>
              <a:t>- config/settings.py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8624" y="2110204"/>
            <a:ext cx="5760640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i</a:t>
            </a:r>
            <a:r>
              <a:rPr lang="en-US" altLang="ko-KR" sz="1600" dirty="0" smtClean="0"/>
              <a:t>mport </a:t>
            </a:r>
            <a:r>
              <a:rPr lang="en-US" altLang="ko-KR" sz="1600" dirty="0" err="1" smtClean="0"/>
              <a:t>os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pathlib</a:t>
            </a:r>
            <a:r>
              <a:rPr lang="en-US" altLang="ko-KR" sz="1600" dirty="0"/>
              <a:t> import </a:t>
            </a:r>
            <a:r>
              <a:rPr lang="en-US" altLang="ko-KR" sz="1600" dirty="0" smtClean="0"/>
              <a:t>Path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STATIC_URL = </a:t>
            </a:r>
            <a:r>
              <a:rPr lang="en-US" altLang="ko-KR" sz="1600" b="1" dirty="0" smtClean="0"/>
              <a:t>'static/‘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MEDIA_URL </a:t>
            </a:r>
            <a:r>
              <a:rPr lang="en-US" altLang="ko-KR" sz="1600">
                <a:solidFill>
                  <a:srgbClr val="C00000"/>
                </a:solidFill>
              </a:rPr>
              <a:t>= </a:t>
            </a:r>
            <a:r>
              <a:rPr lang="en-US" altLang="ko-KR" sz="1600" b="1" smtClean="0">
                <a:solidFill>
                  <a:srgbClr val="C00000"/>
                </a:solidFill>
              </a:rPr>
              <a:t>'media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 폴더 아래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media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폴더가 생성됨</a:t>
            </a:r>
            <a:r>
              <a:rPr lang="en-US" altLang="ko-KR" sz="1600" b="1" dirty="0">
                <a:solidFill>
                  <a:srgbClr val="C00000"/>
                </a:solidFill>
              </a:rPr>
              <a:t/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dirty="0">
                <a:solidFill>
                  <a:srgbClr val="C00000"/>
                </a:solidFill>
              </a:rPr>
              <a:t>MEDIA_ROOT = </a:t>
            </a:r>
            <a:r>
              <a:rPr lang="en-US" altLang="ko-KR" sz="1600" dirty="0" err="1">
                <a:solidFill>
                  <a:srgbClr val="C00000"/>
                </a:solidFill>
              </a:rPr>
              <a:t>os.path.join</a:t>
            </a:r>
            <a:r>
              <a:rPr lang="en-US" altLang="ko-KR" sz="1600" dirty="0">
                <a:solidFill>
                  <a:srgbClr val="C00000"/>
                </a:solidFill>
              </a:rPr>
              <a:t>(BASE_DIR, </a:t>
            </a:r>
            <a:r>
              <a:rPr lang="en-US" altLang="ko-KR" sz="1600" b="1" dirty="0">
                <a:solidFill>
                  <a:srgbClr val="C00000"/>
                </a:solidFill>
              </a:rPr>
              <a:t>'media'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1" y="2089252"/>
            <a:ext cx="8245555" cy="2331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545288" y="170219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navbar.html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5154" y="1306539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로그인 아이콘 적용하기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53"/>
          <a:stretch/>
        </p:blipFill>
        <p:spPr>
          <a:xfrm>
            <a:off x="2072680" y="4796264"/>
            <a:ext cx="5585944" cy="1257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94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인덱스 페이지 업데이트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12776"/>
            <a:ext cx="8049344" cy="4717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인덱스 페이지 업데이트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54116"/>
            <a:ext cx="7200800" cy="3600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041232" y="13407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2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인덱스 페이지 업데이트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6" y="1556792"/>
            <a:ext cx="8923793" cy="4122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30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미디어 파일 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412776"/>
            <a:ext cx="54006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미디어 경로 </a:t>
            </a:r>
            <a:r>
              <a:rPr lang="ko-KR" altLang="en-US" dirty="0" smtClean="0"/>
              <a:t>추가하기</a:t>
            </a:r>
            <a:r>
              <a:rPr lang="en-US" altLang="ko-KR" dirty="0" smtClean="0"/>
              <a:t> - config/urls.py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8624" y="1988840"/>
            <a:ext cx="7056784" cy="38318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from </a:t>
            </a:r>
            <a:r>
              <a:rPr lang="en-US" altLang="ko-KR" dirty="0" err="1"/>
              <a:t>django.conf.urls.static</a:t>
            </a:r>
            <a:r>
              <a:rPr lang="en-US" altLang="ko-KR" dirty="0"/>
              <a:t> import static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django.conf</a:t>
            </a:r>
            <a:r>
              <a:rPr lang="en-US" altLang="ko-KR" dirty="0"/>
              <a:t> import settings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….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(‘blog/’, include(‘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blog.urls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’),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C00000"/>
                </a:solidFill>
              </a:rPr>
              <a:t>urlpatterns</a:t>
            </a:r>
            <a:r>
              <a:rPr lang="en-US" altLang="ko-KR" b="1" dirty="0">
                <a:solidFill>
                  <a:srgbClr val="C00000"/>
                </a:solidFill>
              </a:rPr>
              <a:t> += static(</a:t>
            </a:r>
            <a:r>
              <a:rPr lang="en-US" altLang="ko-KR" b="1" dirty="0" err="1">
                <a:solidFill>
                  <a:srgbClr val="C00000"/>
                </a:solidFill>
              </a:rPr>
              <a:t>settings.MEDIA_URL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</a:rPr>
              <a:t>          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document_root</a:t>
            </a:r>
            <a:r>
              <a:rPr lang="en-US" altLang="ko-KR" b="1" dirty="0" smtClean="0">
                <a:solidFill>
                  <a:srgbClr val="C00000"/>
                </a:solidFill>
              </a:rPr>
              <a:t>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settings.MEDIA_ROOT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이미지 파일 업로드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350330"/>
            <a:ext cx="6336704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Post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모델에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photo </a:t>
            </a:r>
            <a:r>
              <a:rPr lang="ko-KR" altLang="en-US" b="1" dirty="0" smtClean="0">
                <a:latin typeface="+mn-ea"/>
              </a:rPr>
              <a:t>필드 추가하기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dirty="0" smtClean="0">
                <a:latin typeface="+mn-ea"/>
              </a:rPr>
              <a:t>blog/models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39" y="2060848"/>
            <a:ext cx="7388569" cy="23630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576" y="4653136"/>
            <a:ext cx="6336704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ython manage.py </a:t>
            </a:r>
            <a:r>
              <a:rPr lang="en-US" altLang="ko-KR" dirty="0" err="1" smtClean="0">
                <a:latin typeface="+mn-ea"/>
              </a:rPr>
              <a:t>makemigrations</a:t>
            </a:r>
            <a:endParaRPr lang="en-US" altLang="ko-KR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6" y="5373216"/>
            <a:ext cx="633670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ython manage.py migrate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7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이미지 파일 업로드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350330"/>
            <a:ext cx="633670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Pillow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모듈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ImagField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사용 가능함</a:t>
            </a:r>
            <a:r>
              <a:rPr lang="ko-KR" altLang="en-US" b="1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41" y="2030828"/>
            <a:ext cx="6769078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66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이미지 파일 업로드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412776"/>
            <a:ext cx="6552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미디어 파일 표시하기</a:t>
            </a:r>
            <a:r>
              <a:rPr lang="en-US" altLang="ko-KR" dirty="0" smtClean="0"/>
              <a:t> – templates/blog/post_list.html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62" y="2060848"/>
            <a:ext cx="6157494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42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관리자 페이지에서 포스트 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340768"/>
            <a:ext cx="547467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992560" y="5517232"/>
            <a:ext cx="662473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프로젝트 파일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268760"/>
            <a:ext cx="3456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/>
              <a:t>프로젝트 계층도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62" y="1916832"/>
            <a:ext cx="3555302" cy="38306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40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6969</TotalTime>
  <Words>453</Words>
  <Application>Microsoft Office PowerPoint</Application>
  <PresentationFormat>A4 용지(210x297mm)</PresentationFormat>
  <Paragraphs>122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휴먼엑스포</vt:lpstr>
      <vt:lpstr>Arial</vt:lpstr>
      <vt:lpstr>Wingdings</vt:lpstr>
      <vt:lpstr>Office 테마</vt:lpstr>
      <vt:lpstr>2장. 포스트 등록 &amp; 미디어 파일</vt:lpstr>
      <vt:lpstr> 이미지 파일 업로드 하기</vt:lpstr>
      <vt:lpstr> 미디어 파일 관리하기</vt:lpstr>
      <vt:lpstr> 미디어 파일 관리하기</vt:lpstr>
      <vt:lpstr> 이미지 파일 업로드 하기</vt:lpstr>
      <vt:lpstr> 이미지 파일 업로드 하기</vt:lpstr>
      <vt:lpstr> 이미지 파일 업로드 하기</vt:lpstr>
      <vt:lpstr> 관리자 페이지에서 포스트 하기</vt:lpstr>
      <vt:lpstr> 프로젝트 파일 관리</vt:lpstr>
      <vt:lpstr> 깃으로 버전(소스) 관리하기</vt:lpstr>
      <vt:lpstr> 깃으로 버전(소스) 관리하기</vt:lpstr>
      <vt:lpstr> .gitignore 파일 만들기</vt:lpstr>
      <vt:lpstr> static – style.css</vt:lpstr>
      <vt:lpstr> static – style.css</vt:lpstr>
      <vt:lpstr> 포스트 등록 페이지 </vt:lpstr>
      <vt:lpstr> 포스트 등록 폼 만들기</vt:lpstr>
      <vt:lpstr> 포스트 등록 폼 만들기 </vt:lpstr>
      <vt:lpstr> 포스트 등록 폼 만들기 </vt:lpstr>
      <vt:lpstr> 포스트 등록 폼 만들기 </vt:lpstr>
      <vt:lpstr> 파일 업로드 / 다운로드</vt:lpstr>
      <vt:lpstr> 파일 업로드 / 다운로드</vt:lpstr>
      <vt:lpstr> 파일 업로드 / 다운로드</vt:lpstr>
      <vt:lpstr> 파일 업로드 / 다운로드</vt:lpstr>
      <vt:lpstr> 파일 업로드 / 다운로드</vt:lpstr>
      <vt:lpstr> 파일 업로드 / 다운로드</vt:lpstr>
      <vt:lpstr> fontawesome - icon</vt:lpstr>
      <vt:lpstr> fontawesome - icon</vt:lpstr>
      <vt:lpstr> fontawesome - icon</vt:lpstr>
      <vt:lpstr> fontawesome - icon</vt:lpstr>
      <vt:lpstr> fontawesome - icon</vt:lpstr>
      <vt:lpstr> 인덱스 페이지 업데이트</vt:lpstr>
      <vt:lpstr> 인덱스 페이지 업데이트</vt:lpstr>
      <vt:lpstr> 인덱스 페이지 업데이트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431</cp:revision>
  <dcterms:created xsi:type="dcterms:W3CDTF">2019-03-04T02:36:55Z</dcterms:created>
  <dcterms:modified xsi:type="dcterms:W3CDTF">2023-06-25T22:46:02Z</dcterms:modified>
</cp:coreProperties>
</file>