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82" r:id="rId3"/>
    <p:sldId id="383" r:id="rId4"/>
    <p:sldId id="413" r:id="rId5"/>
    <p:sldId id="384" r:id="rId6"/>
    <p:sldId id="404" r:id="rId7"/>
    <p:sldId id="403" r:id="rId8"/>
    <p:sldId id="396" r:id="rId9"/>
    <p:sldId id="411" r:id="rId10"/>
    <p:sldId id="397" r:id="rId11"/>
    <p:sldId id="410" r:id="rId12"/>
    <p:sldId id="406" r:id="rId13"/>
    <p:sldId id="412" r:id="rId14"/>
    <p:sldId id="407" r:id="rId15"/>
    <p:sldId id="408" r:id="rId16"/>
    <p:sldId id="416" r:id="rId17"/>
    <p:sldId id="420" r:id="rId18"/>
    <p:sldId id="421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4" r:id="rId28"/>
    <p:sldId id="435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관리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common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앱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18524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메뉴 </a:t>
            </a:r>
            <a:r>
              <a:rPr lang="en-US" altLang="ko-KR" dirty="0" smtClean="0"/>
              <a:t>- navbar.html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16832"/>
            <a:ext cx="9190517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2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 가입 </a:t>
            </a:r>
            <a:r>
              <a:rPr lang="ko-KR" altLang="en-US" dirty="0"/>
              <a:t>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63485"/>
            <a:ext cx="550560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07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회원 가입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common/urls.py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12640" y="1988840"/>
            <a:ext cx="6264696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path('signup/', </a:t>
            </a:r>
            <a:r>
              <a:rPr lang="en-US" altLang="ko-KR" dirty="0" err="1">
                <a:solidFill>
                  <a:srgbClr val="C00000"/>
                </a:solidFill>
              </a:rPr>
              <a:t>views.signup</a:t>
            </a:r>
            <a:r>
              <a:rPr lang="en-US" altLang="ko-KR" dirty="0">
                <a:solidFill>
                  <a:srgbClr val="C00000"/>
                </a:solidFill>
              </a:rPr>
              <a:t>, name='signup')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UserForm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– common/forms.py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624736" cy="3073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53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sign up </a:t>
            </a:r>
            <a:r>
              <a:rPr lang="ko-KR" altLang="en-US" dirty="0" smtClean="0"/>
              <a:t>함수 추가하기 </a:t>
            </a:r>
            <a:r>
              <a:rPr lang="en-US" altLang="ko-KR" dirty="0" smtClean="0"/>
              <a:t>– common/views.py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66" y="1916832"/>
            <a:ext cx="6230146" cy="3540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4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7416824" cy="3913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32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인증된 사용자만 글쓰기 가능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48" y="1844824"/>
            <a:ext cx="6323602" cy="201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71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표준 템플릿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표준 템플릿 만들기 </a:t>
            </a:r>
            <a:r>
              <a:rPr lang="en-US" altLang="ko-KR" dirty="0" smtClean="0"/>
              <a:t>– base.html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51" y="1723551"/>
            <a:ext cx="6695874" cy="4801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89" y="3861048"/>
            <a:ext cx="2918713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3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– navbar.html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844824"/>
            <a:ext cx="9449619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80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{%  extends ‘base.html’ %}  - </a:t>
            </a:r>
            <a:r>
              <a:rPr lang="ko-KR" altLang="en-US" dirty="0" smtClean="0"/>
              <a:t>템플릿 파일 상속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81" y="2026338"/>
            <a:ext cx="6340390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28" y="4557888"/>
            <a:ext cx="6327543" cy="146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01272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회원관리를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app(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608" y="1771313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프로젝트 하위에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/>
              <a:t>앱</a:t>
            </a:r>
            <a:r>
              <a:rPr lang="ko-KR" altLang="en-US" dirty="0"/>
              <a:t> 등록 </a:t>
            </a:r>
            <a:r>
              <a:rPr lang="en-US" altLang="ko-KR" dirty="0"/>
              <a:t>– config/setting.py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하위에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생성하기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68624" y="2345105"/>
            <a:ext cx="770485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:\mypyweb\blogs&gt;python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common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12" y="3573016"/>
            <a:ext cx="321785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4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작성자 추가하기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608512" cy="5481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424608" y="2492896"/>
            <a:ext cx="5040560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작성자</a:t>
            </a:r>
            <a:r>
              <a:rPr lang="en-US" altLang="ko-KR" b="1" dirty="0"/>
              <a:t> </a:t>
            </a:r>
            <a:r>
              <a:rPr lang="ko-KR" altLang="en-US" b="1" dirty="0" smtClean="0"/>
              <a:t>추가하</a:t>
            </a:r>
            <a:r>
              <a:rPr lang="ko-KR" altLang="en-US" b="1" dirty="0"/>
              <a:t>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57606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author </a:t>
            </a:r>
            <a:r>
              <a:rPr lang="ko-KR" altLang="en-US" sz="2000" b="1" dirty="0" smtClean="0"/>
              <a:t>필드 추가하기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Post </a:t>
            </a:r>
            <a:r>
              <a:rPr lang="ko-KR" altLang="en-US" dirty="0"/>
              <a:t>모델에 </a:t>
            </a:r>
            <a:r>
              <a:rPr lang="en-US" altLang="ko-KR" dirty="0" smtClean="0"/>
              <a:t>author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– User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36577" y="2420888"/>
            <a:ext cx="8208912" cy="38318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from </a:t>
            </a:r>
            <a:r>
              <a:rPr lang="en-US" altLang="ko-KR" dirty="0" err="1"/>
              <a:t>django.contrib.auth.models</a:t>
            </a:r>
            <a:r>
              <a:rPr lang="en-US" altLang="ko-KR" dirty="0"/>
              <a:t> </a:t>
            </a:r>
            <a:r>
              <a:rPr lang="en-US" altLang="ko-KR" b="1" dirty="0"/>
              <a:t>import </a:t>
            </a:r>
            <a:r>
              <a:rPr lang="en-US" altLang="ko-KR" dirty="0"/>
              <a:t>User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class </a:t>
            </a:r>
            <a:r>
              <a:rPr lang="en-US" altLang="ko-KR" dirty="0"/>
              <a:t>Post(</a:t>
            </a:r>
            <a:r>
              <a:rPr lang="en-US" altLang="ko-KR" dirty="0" err="1"/>
              <a:t>models.Model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author </a:t>
            </a:r>
            <a:r>
              <a:rPr lang="en-US" altLang="ko-KR" dirty="0">
                <a:solidFill>
                  <a:srgbClr val="C00000"/>
                </a:solidFill>
              </a:rPr>
              <a:t>= </a:t>
            </a:r>
            <a:r>
              <a:rPr lang="en-US" altLang="ko-KR" dirty="0" err="1">
                <a:solidFill>
                  <a:srgbClr val="C00000"/>
                </a:solidFill>
              </a:rPr>
              <a:t>models.ForeignKey</a:t>
            </a:r>
            <a:r>
              <a:rPr lang="en-US" altLang="ko-KR" dirty="0">
                <a:solidFill>
                  <a:srgbClr val="C00000"/>
                </a:solidFill>
              </a:rPr>
              <a:t>(User,  </a:t>
            </a:r>
            <a:r>
              <a:rPr lang="en-US" altLang="ko-KR" dirty="0" err="1">
                <a:solidFill>
                  <a:srgbClr val="C00000"/>
                </a:solidFill>
              </a:rPr>
              <a:t>on_delete</a:t>
            </a:r>
            <a:r>
              <a:rPr lang="en-US" altLang="ko-KR" dirty="0">
                <a:solidFill>
                  <a:srgbClr val="C00000"/>
                </a:solidFill>
              </a:rPr>
              <a:t>=</a:t>
            </a:r>
            <a:r>
              <a:rPr lang="en-US" altLang="ko-KR" dirty="0" err="1">
                <a:solidFill>
                  <a:srgbClr val="C00000"/>
                </a:solidFill>
              </a:rPr>
              <a:t>models.CASCADE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title 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=100)</a:t>
            </a:r>
            <a:br>
              <a:rPr lang="en-US" altLang="ko-KR" dirty="0"/>
            </a:br>
            <a:r>
              <a:rPr lang="en-US" altLang="ko-KR" dirty="0"/>
              <a:t>    photo = </a:t>
            </a:r>
            <a:r>
              <a:rPr lang="en-US" altLang="ko-KR" dirty="0" err="1"/>
              <a:t>models.ImageField</a:t>
            </a:r>
            <a:r>
              <a:rPr lang="en-US" altLang="ko-KR" dirty="0"/>
              <a:t>(</a:t>
            </a:r>
            <a:r>
              <a:rPr lang="en-US" altLang="ko-KR" dirty="0" err="1"/>
              <a:t>upload_to</a:t>
            </a:r>
            <a:r>
              <a:rPr lang="en-US" altLang="ko-KR" dirty="0"/>
              <a:t>="blog/images/%Y/%m/%d/",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create_date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models.DateTimeField</a:t>
            </a:r>
            <a:r>
              <a:rPr lang="en-US" altLang="ko-KR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5400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5"/>
          <a:stretch/>
        </p:blipFill>
        <p:spPr>
          <a:xfrm>
            <a:off x="1637733" y="1911695"/>
            <a:ext cx="5966977" cy="1910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68624" y="3883292"/>
            <a:ext cx="273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&gt;&gt;&gt;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00872" y="4052569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0952" y="388329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superuser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값을 의미함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9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err="1" smtClean="0"/>
              <a:t>post_create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form.author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41" y="1798904"/>
            <a:ext cx="6027943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2" y="1412776"/>
            <a:ext cx="798955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671557"/>
            <a:ext cx="7920880" cy="1205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131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7" y="1844824"/>
            <a:ext cx="7141774" cy="4731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8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70584"/>
            <a:ext cx="7931251" cy="43667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0" y="1976467"/>
            <a:ext cx="7902625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깃에 </a:t>
            </a:r>
            <a:r>
              <a:rPr lang="ko-KR" altLang="en-US" dirty="0" err="1" smtClean="0"/>
              <a:t>업로드하기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25" y="1988840"/>
            <a:ext cx="5662151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71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경로 설정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2083092"/>
            <a:ext cx="5724264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</a:t>
            </a:r>
            <a:r>
              <a:rPr lang="en-US" altLang="ko-KR" b="1" dirty="0"/>
              <a:t>''</a:t>
            </a:r>
            <a:r>
              <a:rPr lang="en-US" altLang="ko-KR" dirty="0"/>
              <a:t>, </a:t>
            </a:r>
            <a:r>
              <a:rPr lang="en-US" altLang="ko-KR" dirty="0" err="1"/>
              <a:t>views.index</a:t>
            </a:r>
            <a:r>
              <a:rPr lang="en-US" altLang="ko-KR" dirty="0"/>
              <a:t>),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path(‘admin/’, </a:t>
            </a:r>
            <a:r>
              <a:rPr lang="en-US" altLang="ko-KR" dirty="0" err="1" smtClean="0"/>
              <a:t>admin.site.urls</a:t>
            </a:r>
            <a:r>
              <a:rPr lang="en-US" altLang="ko-KR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path</a:t>
            </a:r>
            <a:r>
              <a:rPr lang="en-US" altLang="ko-KR" dirty="0" smtClean="0"/>
              <a:t>(‘blog/’, include(‘</a:t>
            </a:r>
            <a:r>
              <a:rPr lang="en-US" altLang="ko-KR" dirty="0" err="1" smtClean="0"/>
              <a:t>blog.urls</a:t>
            </a:r>
            <a:r>
              <a:rPr lang="en-US" altLang="ko-KR" dirty="0" smtClean="0"/>
              <a:t>’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path(‘common/’, include(‘</a:t>
            </a:r>
            <a:r>
              <a:rPr lang="en-US" altLang="ko-KR" dirty="0" err="1" smtClean="0">
                <a:solidFill>
                  <a:srgbClr val="C00000"/>
                </a:solidFill>
              </a:rPr>
              <a:t>common.urls</a:t>
            </a:r>
            <a:r>
              <a:rPr lang="en-US" altLang="ko-KR" dirty="0" smtClean="0">
                <a:solidFill>
                  <a:srgbClr val="C00000"/>
                </a:solidFill>
              </a:rPr>
              <a:t>’),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25550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011355"/>
            <a:ext cx="748883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 smtClean="0"/>
              <a:t>auth_veiws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path('login/', </a:t>
            </a:r>
            <a:r>
              <a:rPr lang="en-US" altLang="ko-KR" dirty="0" err="1">
                <a:solidFill>
                  <a:srgbClr val="C00000"/>
                </a:solidFill>
              </a:rPr>
              <a:t>auth_veiws.LoginView.as_view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    </a:t>
            </a:r>
            <a:r>
              <a:rPr lang="en-US" altLang="ko-KR" dirty="0" err="1">
                <a:solidFill>
                  <a:srgbClr val="C00000"/>
                </a:solidFill>
              </a:rPr>
              <a:t>template_name</a:t>
            </a:r>
            <a:r>
              <a:rPr lang="en-US" altLang="ko-KR" dirty="0">
                <a:solidFill>
                  <a:srgbClr val="C00000"/>
                </a:solidFill>
              </a:rPr>
              <a:t> = 'common/login.html'), name='login'),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916832"/>
            <a:ext cx="549879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0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09001"/>
            <a:ext cx="69847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ogin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오류 처리 </a:t>
            </a:r>
            <a:r>
              <a:rPr lang="en-US" altLang="ko-KR" dirty="0" smtClean="0">
                <a:latin typeface="+mn-ea"/>
              </a:rPr>
              <a:t>– templates/form_errors.html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11" y="2129814"/>
            <a:ext cx="2499577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4360915" cy="41921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409001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성공시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이동할 페이지 설정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config/settings.py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7"/>
          <a:stretch/>
        </p:blipFill>
        <p:spPr>
          <a:xfrm>
            <a:off x="1568624" y="2132856"/>
            <a:ext cx="3600400" cy="1661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9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752528" cy="5330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56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462540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-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2132856"/>
            <a:ext cx="7416824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path('login/', </a:t>
            </a:r>
            <a:r>
              <a:rPr lang="en-US" altLang="ko-KR" dirty="0" err="1"/>
              <a:t>auth_veiws.LoginView.as_view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template_name</a:t>
            </a:r>
            <a:r>
              <a:rPr lang="en-US" altLang="ko-KR" dirty="0"/>
              <a:t> = 'common/login.html'), name='login</a:t>
            </a:r>
            <a:r>
              <a:rPr lang="en-US" altLang="ko-KR" dirty="0" smtClean="0"/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path('logout/', </a:t>
            </a:r>
            <a:r>
              <a:rPr lang="en-US" altLang="ko-KR" dirty="0" err="1">
                <a:solidFill>
                  <a:srgbClr val="C00000"/>
                </a:solidFill>
              </a:rPr>
              <a:t>auth_veiws.LogoutView.as_view</a:t>
            </a:r>
            <a:r>
              <a:rPr lang="en-US" altLang="ko-KR" dirty="0">
                <a:solidFill>
                  <a:srgbClr val="C00000"/>
                </a:solidFill>
              </a:rPr>
              <a:t>(), name='logout'),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501</Words>
  <Application>Microsoft Office PowerPoint</Application>
  <PresentationFormat>A4 용지(210x297mm)</PresentationFormat>
  <Paragraphs>141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휴먼엑스포</vt:lpstr>
      <vt:lpstr>Arial</vt:lpstr>
      <vt:lpstr>Ebrima</vt:lpstr>
      <vt:lpstr>Wingdings</vt:lpstr>
      <vt:lpstr>Office 테마</vt:lpstr>
      <vt:lpstr>3장.  회원 관리 - common 앱</vt:lpstr>
      <vt:lpstr> common 앱 생성하기</vt:lpstr>
      <vt:lpstr> 로그인 구현하기</vt:lpstr>
      <vt:lpstr> 로그인 구현하기</vt:lpstr>
      <vt:lpstr> login 구현하기</vt:lpstr>
      <vt:lpstr> login 구현하기</vt:lpstr>
      <vt:lpstr> 로그인 구현하기</vt:lpstr>
      <vt:lpstr> 로그아웃 구현하기</vt:lpstr>
      <vt:lpstr> 로그아웃 구현하기</vt:lpstr>
      <vt:lpstr> 로그아웃 구현하기</vt:lpstr>
      <vt:lpstr> 회원 가입 페이지 만들기 </vt:lpstr>
      <vt:lpstr> 회원 가입 만들기 </vt:lpstr>
      <vt:lpstr> 회원 가입 만들기 </vt:lpstr>
      <vt:lpstr> 회원 가입 만들기 </vt:lpstr>
      <vt:lpstr> 회원 가입 만들기 </vt:lpstr>
      <vt:lpstr> 회원 가입 만들기 </vt:lpstr>
      <vt:lpstr> 표준 템플릿 만들기 </vt:lpstr>
      <vt:lpstr> 네비게이션 파일 분리 </vt:lpstr>
      <vt:lpstr> 네비게이션 파일 분리 </vt:lpstr>
      <vt:lpstr> 작성자 추가하기</vt:lpstr>
      <vt:lpstr> 작성자 추가하기</vt:lpstr>
      <vt:lpstr> 작성자 추가하기</vt:lpstr>
      <vt:lpstr> 작성자 추가하기</vt:lpstr>
      <vt:lpstr> 작성자 추가하기</vt:lpstr>
      <vt:lpstr> login 구현하기</vt:lpstr>
      <vt:lpstr> 회원 가입 만들기 </vt:lpstr>
      <vt:lpstr> 회원 가입 만들기 </vt:lpstr>
      <vt:lpstr> 깃으로 버전(소스) 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428</cp:revision>
  <dcterms:created xsi:type="dcterms:W3CDTF">2019-03-04T02:36:55Z</dcterms:created>
  <dcterms:modified xsi:type="dcterms:W3CDTF">2023-06-25T18:39:59Z</dcterms:modified>
</cp:coreProperties>
</file>