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415" r:id="rId3"/>
    <p:sldId id="435" r:id="rId4"/>
    <p:sldId id="434" r:id="rId5"/>
    <p:sldId id="433" r:id="rId6"/>
    <p:sldId id="446" r:id="rId7"/>
    <p:sldId id="440" r:id="rId8"/>
    <p:sldId id="441" r:id="rId9"/>
    <p:sldId id="442" r:id="rId10"/>
    <p:sldId id="443" r:id="rId11"/>
    <p:sldId id="444" r:id="rId12"/>
    <p:sldId id="445" r:id="rId13"/>
    <p:sldId id="432" r:id="rId14"/>
    <p:sldId id="438" r:id="rId15"/>
    <p:sldId id="426" r:id="rId16"/>
    <p:sldId id="425" r:id="rId17"/>
    <p:sldId id="416" r:id="rId18"/>
    <p:sldId id="418" r:id="rId19"/>
    <p:sldId id="437" r:id="rId20"/>
    <p:sldId id="436" r:id="rId21"/>
    <p:sldId id="427" r:id="rId22"/>
    <p:sldId id="439" r:id="rId23"/>
    <p:sldId id="420" r:id="rId24"/>
    <p:sldId id="422" r:id="rId25"/>
    <p:sldId id="423" r:id="rId26"/>
    <p:sldId id="421" r:id="rId27"/>
    <p:sldId id="424" r:id="rId28"/>
    <p:sldId id="429" r:id="rId29"/>
    <p:sldId id="431" r:id="rId30"/>
    <p:sldId id="430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5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페이지 처리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검색 및 댓글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페이지 처리 수정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13790"/>
            <a:ext cx="7277433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8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제이쿼리로 구현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82257"/>
            <a:ext cx="5098222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3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10" y="1124744"/>
            <a:ext cx="6317528" cy="557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37176" y="21610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view </a:t>
            </a:r>
            <a:r>
              <a:rPr lang="ko-KR" altLang="en-US" sz="2000" dirty="0" smtClean="0"/>
              <a:t>수정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22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268759"/>
            <a:ext cx="7696867" cy="5197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62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4274147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388843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Comment </a:t>
            </a:r>
            <a:r>
              <a:rPr lang="ko-KR" altLang="en-US" sz="2000" b="1" dirty="0" smtClean="0"/>
              <a:t>모델 만들기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676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blog/models.py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모델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492896"/>
            <a:ext cx="8352244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4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추가 링크 걸기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64451"/>
            <a:ext cx="6363252" cy="38408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01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352600" y="2060848"/>
            <a:ext cx="7272808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(‘comment/create/&lt;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 smtClean="0">
                <a:solidFill>
                  <a:srgbClr val="C00000"/>
                </a:solidFill>
              </a:rPr>
              <a:t>views.comment_create</a:t>
            </a:r>
            <a:r>
              <a:rPr lang="en-US" altLang="ko-KR" dirty="0" smtClean="0">
                <a:solidFill>
                  <a:srgbClr val="C00000"/>
                </a:solidFill>
              </a:rPr>
              <a:t>,           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name</a:t>
            </a:r>
            <a:r>
              <a:rPr lang="en-US" altLang="ko-KR" dirty="0">
                <a:solidFill>
                  <a:srgbClr val="C00000"/>
                </a:solidFill>
              </a:rPr>
              <a:t>='</a:t>
            </a:r>
            <a:r>
              <a:rPr lang="en-US" altLang="ko-KR" dirty="0" err="1">
                <a:solidFill>
                  <a:srgbClr val="C00000"/>
                </a:solidFill>
              </a:rPr>
              <a:t>comment_create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362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6752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>
                <a:solidFill>
                  <a:srgbClr val="C00000"/>
                </a:solidFill>
              </a:rPr>
              <a:t>comment_create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61" y="1670206"/>
            <a:ext cx="6668078" cy="49991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5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commentForm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blog/forms.html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5159887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1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36576" y="1268760"/>
            <a:ext cx="7068785" cy="5057642"/>
            <a:chOff x="1136576" y="1395695"/>
            <a:chExt cx="7068785" cy="505764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76" y="1395695"/>
              <a:ext cx="7068785" cy="50216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5241032" y="5949281"/>
              <a:ext cx="1800200" cy="504056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 폼 </a:t>
            </a:r>
            <a:r>
              <a:rPr lang="en-US" altLang="ko-KR" dirty="0" smtClean="0"/>
              <a:t>– blog/comment_form.html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561662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7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 출력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51188"/>
            <a:ext cx="6860636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6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338894"/>
            <a:ext cx="1512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style.css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88840"/>
            <a:ext cx="8117518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83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483197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7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01" y="1875453"/>
            <a:ext cx="8359865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9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삭제하기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484784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삭</a:t>
            </a:r>
            <a:r>
              <a:rPr lang="ko-KR" altLang="en-US" dirty="0"/>
              <a:t>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132856"/>
            <a:ext cx="7632848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(‘comment/delete/&lt;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smtClean="0">
                <a:solidFill>
                  <a:srgbClr val="C00000"/>
                </a:solidFill>
              </a:rPr>
              <a:t>views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en-US" altLang="ko-KR" dirty="0" err="1">
                <a:solidFill>
                  <a:srgbClr val="C00000"/>
                </a:solidFill>
              </a:rPr>
              <a:t>comment_delete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name</a:t>
            </a:r>
            <a:r>
              <a:rPr lang="en-US" altLang="ko-KR" dirty="0">
                <a:solidFill>
                  <a:srgbClr val="C00000"/>
                </a:solidFill>
              </a:rPr>
              <a:t>='</a:t>
            </a:r>
            <a:r>
              <a:rPr lang="en-US" altLang="ko-KR" dirty="0" err="1">
                <a:solidFill>
                  <a:srgbClr val="C00000"/>
                </a:solidFill>
              </a:rPr>
              <a:t>comment_delete</a:t>
            </a:r>
            <a:r>
              <a:rPr lang="en-US" altLang="ko-KR" dirty="0" smtClean="0">
                <a:solidFill>
                  <a:srgbClr val="C00000"/>
                </a:solidFill>
              </a:rPr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39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삭제하기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412776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/>
              <a:t>comment</a:t>
            </a:r>
            <a:r>
              <a:rPr lang="en-US" altLang="ko-KR" dirty="0" err="1" smtClean="0"/>
              <a:t>_delete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44" y="2060848"/>
            <a:ext cx="6612733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7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삭제하기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409001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제이쿼리로 삭제하기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2067558"/>
            <a:ext cx="6835733" cy="32616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8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4636057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1916830"/>
            <a:ext cx="3538225" cy="26698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6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484784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수</a:t>
            </a:r>
            <a:r>
              <a:rPr lang="ko-KR" altLang="en-US" dirty="0"/>
              <a:t>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132856"/>
            <a:ext cx="7632848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(‘comment/modify/&lt;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smtClean="0">
                <a:solidFill>
                  <a:srgbClr val="C00000"/>
                </a:solidFill>
              </a:rPr>
              <a:t>views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en-US" altLang="ko-KR" dirty="0" err="1">
                <a:solidFill>
                  <a:srgbClr val="C00000"/>
                </a:solidFill>
              </a:rPr>
              <a:t>comment_modify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name</a:t>
            </a:r>
            <a:r>
              <a:rPr lang="en-US" altLang="ko-KR" dirty="0">
                <a:solidFill>
                  <a:srgbClr val="C00000"/>
                </a:solidFill>
              </a:rPr>
              <a:t>='</a:t>
            </a:r>
            <a:r>
              <a:rPr lang="en-US" altLang="ko-KR" dirty="0" err="1">
                <a:solidFill>
                  <a:srgbClr val="C00000"/>
                </a:solidFill>
              </a:rPr>
              <a:t>comment_modify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8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9888"/>
              </p:ext>
            </p:extLst>
          </p:nvPr>
        </p:nvGraphicFramePr>
        <p:xfrm>
          <a:off x="1208584" y="1772816"/>
          <a:ext cx="7416824" cy="4716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paginator.count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전체 </a:t>
                      </a:r>
                      <a:r>
                        <a:rPr lang="ko-KR" altLang="en-US" sz="1600" dirty="0" err="1" smtClean="0"/>
                        <a:t>게시물수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paginator.per_page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페이지당 보여줄 게시물 개수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paginator.page_range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 범위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previous_page_number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next.page_number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has_previous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has_next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start_index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시작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end_index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페이지의 끝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8584" y="1196752"/>
            <a:ext cx="48965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Paginator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클래스의 주요 속성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337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comment_modify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63" y="1844824"/>
            <a:ext cx="6502565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09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32984"/>
            <a:ext cx="6996654" cy="372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08584" y="1318524"/>
            <a:ext cx="48965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Paginator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클래스 사용 </a:t>
            </a:r>
            <a:r>
              <a:rPr lang="en-US" altLang="ko-KR" b="1" dirty="0" smtClean="0"/>
              <a:t>– index </a:t>
            </a:r>
            <a:r>
              <a:rPr lang="ko-KR" altLang="en-US" b="1" dirty="0" err="1" smtClean="0"/>
              <a:t>뷰</a:t>
            </a:r>
            <a:r>
              <a:rPr lang="ko-KR" altLang="en-US" b="1" dirty="0" smtClean="0"/>
              <a:t> 수정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985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428924"/>
            <a:ext cx="9259102" cy="4359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74768" y="15475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age_list.html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3" y="1372126"/>
            <a:ext cx="8344623" cy="4092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99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3721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tyle.css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6287045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13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검색 폼 만들기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74" y="3730217"/>
            <a:ext cx="7842282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4" b="18265"/>
          <a:stretch/>
        </p:blipFill>
        <p:spPr>
          <a:xfrm>
            <a:off x="1215174" y="1772816"/>
            <a:ext cx="6092916" cy="1743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54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검색 폼 만들기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772816"/>
            <a:ext cx="587265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41"/>
          <a:stretch/>
        </p:blipFill>
        <p:spPr>
          <a:xfrm>
            <a:off x="1280591" y="4365104"/>
            <a:ext cx="6873836" cy="2017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64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</TotalTime>
  <Words>403</Words>
  <Application>Microsoft Office PowerPoint</Application>
  <PresentationFormat>A4 용지(210x297mm)</PresentationFormat>
  <Paragraphs>132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휴먼엑스포</vt:lpstr>
      <vt:lpstr>Arial</vt:lpstr>
      <vt:lpstr>Wingdings</vt:lpstr>
      <vt:lpstr>Office 테마</vt:lpstr>
      <vt:lpstr>5장.  페이지 처리, 검색 및 댓글</vt:lpstr>
      <vt:lpstr> 페이징 처리 </vt:lpstr>
      <vt:lpstr> 페지징 기능</vt:lpstr>
      <vt:lpstr> 페이징 처리 </vt:lpstr>
      <vt:lpstr> 페이징 처리 </vt:lpstr>
      <vt:lpstr> 페이징 처리 </vt:lpstr>
      <vt:lpstr> 페이징 처리 </vt:lpstr>
      <vt:lpstr> 검색 기능 </vt:lpstr>
      <vt:lpstr> 검색 기능 </vt:lpstr>
      <vt:lpstr> 검색 기능 </vt:lpstr>
      <vt:lpstr> 검색 기능 </vt:lpstr>
      <vt:lpstr> 검색 기능 </vt:lpstr>
      <vt:lpstr> 댓글 등록하기 </vt:lpstr>
      <vt:lpstr> 댓글 등록하기 </vt:lpstr>
      <vt:lpstr> 댓글 등록하기</vt:lpstr>
      <vt:lpstr> 댓글 등록하기</vt:lpstr>
      <vt:lpstr> 댓글 등록하기</vt:lpstr>
      <vt:lpstr> 댓글 등록하기</vt:lpstr>
      <vt:lpstr> 댓글 등록하기</vt:lpstr>
      <vt:lpstr> 댓글 등록하기</vt:lpstr>
      <vt:lpstr> 댓글 등록하기</vt:lpstr>
      <vt:lpstr> 댓글 등록하기</vt:lpstr>
      <vt:lpstr> 댓글 삭제하기</vt:lpstr>
      <vt:lpstr> 댓글 삭제하기 </vt:lpstr>
      <vt:lpstr> 댓글 삭제하기</vt:lpstr>
      <vt:lpstr> 댓글 삭제하기</vt:lpstr>
      <vt:lpstr> 댓글 삭제하기</vt:lpstr>
      <vt:lpstr> 댓글 수정하기</vt:lpstr>
      <vt:lpstr> 댓글 수정하기</vt:lpstr>
      <vt:lpstr> 댓글 수정하기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435</cp:revision>
  <dcterms:created xsi:type="dcterms:W3CDTF">2019-03-04T02:36:55Z</dcterms:created>
  <dcterms:modified xsi:type="dcterms:W3CDTF">2023-06-25T22:33:15Z</dcterms:modified>
</cp:coreProperties>
</file>