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9" r:id="rId3"/>
    <p:sldId id="410" r:id="rId4"/>
    <p:sldId id="370" r:id="rId5"/>
    <p:sldId id="409" r:id="rId6"/>
    <p:sldId id="372" r:id="rId7"/>
    <p:sldId id="382" r:id="rId8"/>
    <p:sldId id="393" r:id="rId9"/>
    <p:sldId id="413" r:id="rId10"/>
    <p:sldId id="383" r:id="rId11"/>
    <p:sldId id="396" r:id="rId12"/>
    <p:sldId id="411" r:id="rId13"/>
    <p:sldId id="385" r:id="rId14"/>
    <p:sldId id="386" r:id="rId15"/>
    <p:sldId id="412" r:id="rId16"/>
    <p:sldId id="387" r:id="rId17"/>
    <p:sldId id="391" r:id="rId18"/>
    <p:sldId id="388" r:id="rId19"/>
    <p:sldId id="389" r:id="rId20"/>
    <p:sldId id="390" r:id="rId21"/>
    <p:sldId id="392" r:id="rId22"/>
    <p:sldId id="394" r:id="rId23"/>
    <p:sldId id="395" r:id="rId24"/>
    <p:sldId id="397" r:id="rId25"/>
    <p:sldId id="398" r:id="rId26"/>
    <p:sldId id="414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6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페이징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검색 및 정렬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번호 출력하기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8692" y="1628800"/>
            <a:ext cx="7312700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(..</a:t>
            </a:r>
            <a:r>
              <a:rPr lang="ko-KR" altLang="en-US" sz="1600" b="1" dirty="0" smtClean="0"/>
              <a:t>생략</a:t>
            </a:r>
            <a:r>
              <a:rPr lang="en-US" altLang="ko-KR" sz="1600" b="1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&lt;/</a:t>
            </a:r>
            <a:r>
              <a:rPr lang="en-US" altLang="ko-KR" sz="1600" b="1" dirty="0"/>
              <a:t>table</a:t>
            </a:r>
            <a:r>
              <a:rPr lang="en-US" altLang="ko-KR" sz="16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&lt;!--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 시작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ul</a:t>
            </a:r>
            <a:r>
              <a:rPr lang="en-US" altLang="ko-KR" sz="1600" b="1" dirty="0">
                <a:solidFill>
                  <a:srgbClr val="C00000"/>
                </a:solidFill>
              </a:rPr>
              <a:t> class="pagination justify-content-center"&gt;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&lt;!–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 리스트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목록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)--&gt;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{% for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>
                <a:solidFill>
                  <a:srgbClr val="C00000"/>
                </a:solidFill>
              </a:rPr>
              <a:t> in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question_list.paginator.page_range</a:t>
            </a:r>
            <a:r>
              <a:rPr lang="en-US" altLang="ko-KR" sz="1600" b="1" dirty="0">
                <a:solidFill>
                  <a:srgbClr val="C00000"/>
                </a:solidFill>
              </a:rPr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b="1" dirty="0">
                <a:solidFill>
                  <a:srgbClr val="C00000"/>
                </a:solidFill>
              </a:rPr>
              <a:t>li class="page-item"&gt;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    &lt;a class="page-link" </a:t>
            </a:r>
            <a:r>
              <a:rPr lang="en-US" altLang="ko-KR" sz="1600" b="1" dirty="0" err="1">
                <a:solidFill>
                  <a:srgbClr val="C00000"/>
                </a:solidFill>
              </a:rPr>
              <a:t>href</a:t>
            </a:r>
            <a:r>
              <a:rPr lang="en-US" altLang="ko-KR" sz="1600" b="1" dirty="0">
                <a:solidFill>
                  <a:srgbClr val="C00000"/>
                </a:solidFill>
              </a:rPr>
              <a:t>="?page={{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>
                <a:solidFill>
                  <a:srgbClr val="C00000"/>
                </a:solidFill>
              </a:rPr>
              <a:t>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          {{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}}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      &lt;/a&gt;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&lt;/</a:t>
            </a:r>
            <a:r>
              <a:rPr lang="en-US" altLang="ko-KR" sz="1600" b="1" dirty="0">
                <a:solidFill>
                  <a:srgbClr val="C00000"/>
                </a:solidFill>
              </a:rPr>
              <a:t>li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{% </a:t>
            </a:r>
            <a:r>
              <a:rPr lang="en-US" altLang="ko-KR" sz="1600" b="1" dirty="0" err="1">
                <a:solidFill>
                  <a:srgbClr val="C00000"/>
                </a:solidFill>
              </a:rPr>
              <a:t>endfor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&lt;/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ul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6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8584" y="1196752"/>
            <a:ext cx="53285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번호 출력하기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현재 페이지 활성화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30141"/>
            <a:ext cx="6514124" cy="4867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873358" y="2564904"/>
            <a:ext cx="6031970" cy="151216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4"/>
          <a:stretch/>
        </p:blipFill>
        <p:spPr>
          <a:xfrm>
            <a:off x="535630" y="1309125"/>
            <a:ext cx="6515665" cy="2148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0"/>
          <a:stretch/>
        </p:blipFill>
        <p:spPr>
          <a:xfrm>
            <a:off x="1424606" y="3140968"/>
            <a:ext cx="6561389" cy="21509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3" r="30045"/>
          <a:stretch/>
        </p:blipFill>
        <p:spPr>
          <a:xfrm>
            <a:off x="3517572" y="4686605"/>
            <a:ext cx="6098705" cy="1882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6897216" y="5517232"/>
            <a:ext cx="1728192" cy="50405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이전 페이지 구현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060848"/>
            <a:ext cx="9298856" cy="3205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1651044"/>
            <a:ext cx="3116850" cy="8916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다음 페이지 구현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" y="1844824"/>
            <a:ext cx="9485735" cy="3468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46" y="1704583"/>
            <a:ext cx="2537680" cy="5639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7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</a:t>
            </a:r>
            <a:r>
              <a:rPr lang="en-US" altLang="ko-KR" b="1" dirty="0" smtClean="0"/>
              <a:t>ootstrap.css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86733"/>
            <a:ext cx="3170195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93" y="1786733"/>
            <a:ext cx="364267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789040"/>
            <a:ext cx="2952328" cy="2686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3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게시물 번호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4568" y="1259468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시작하는 게시물 번호 해결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ko-KR" altLang="en-US" b="1" dirty="0" smtClean="0"/>
              <a:t>게시물 번호 공식 만들기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52600" y="2417113"/>
            <a:ext cx="648072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일련번호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=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전체 </a:t>
            </a:r>
            <a:r>
              <a:rPr lang="ko-KR" altLang="en-US" dirty="0" err="1" smtClean="0">
                <a:latin typeface="+mn-ea"/>
                <a:cs typeface="Ebrima" panose="02000000000000000000" pitchFamily="2" charset="0"/>
              </a:rPr>
              <a:t>게시물수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–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시작 인덱스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–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현재 인덱스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600" y="3092767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전체 게시물수가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개이고 페이지당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건씩 게시물을 보여 준다면 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페이지의 일련번호는 </a:t>
            </a:r>
            <a:r>
              <a:rPr lang="en-US" altLang="ko-KR" sz="1600" b="1" dirty="0" smtClean="0"/>
              <a:t>12 – 1 – (0~9</a:t>
            </a:r>
            <a:r>
              <a:rPr lang="ko-KR" altLang="en-US" sz="1600" b="1" dirty="0" smtClean="0"/>
              <a:t>반복</a:t>
            </a:r>
            <a:r>
              <a:rPr lang="en-US" altLang="ko-KR" sz="1600" b="1" dirty="0" smtClean="0"/>
              <a:t>) + 1</a:t>
            </a:r>
            <a:r>
              <a:rPr lang="en-US" altLang="ko-KR" sz="1600" dirty="0" smtClean="0"/>
              <a:t> -&gt; 12~3</a:t>
            </a:r>
            <a:r>
              <a:rPr lang="ko-KR" altLang="en-US" sz="1600" dirty="0" smtClean="0"/>
              <a:t>까지 표시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2 </a:t>
            </a:r>
            <a:r>
              <a:rPr lang="ko-KR" altLang="en-US" sz="1600" dirty="0" smtClean="0"/>
              <a:t>페이지의 일련번호는 </a:t>
            </a:r>
            <a:r>
              <a:rPr lang="en-US" altLang="ko-KR" sz="1600" b="1" dirty="0" smtClean="0"/>
              <a:t>12 – 11 – (0~9</a:t>
            </a:r>
            <a:r>
              <a:rPr lang="ko-KR" altLang="en-US" sz="1600" b="1" dirty="0" smtClean="0"/>
              <a:t>반복</a:t>
            </a:r>
            <a:r>
              <a:rPr lang="en-US" altLang="ko-KR" sz="1600" b="1" dirty="0" smtClean="0"/>
              <a:t>) + 1 </a:t>
            </a:r>
            <a:r>
              <a:rPr lang="en-US" altLang="ko-KR" sz="1600" dirty="0" smtClean="0"/>
              <a:t>-&gt; 2~1</a:t>
            </a:r>
            <a:r>
              <a:rPr lang="ko-KR" altLang="en-US" sz="1600" dirty="0" smtClean="0"/>
              <a:t>이 표시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52600" y="4892967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템플릿에서 이 공식을 적용하려면 빼기 기능이 필요하다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더하기 필터 </a:t>
            </a:r>
            <a:r>
              <a:rPr lang="en-US" altLang="ko-KR" sz="1600" dirty="0" smtClean="0"/>
              <a:t>(|add:5)</a:t>
            </a:r>
            <a:r>
              <a:rPr lang="ko-KR" altLang="en-US" sz="1600" dirty="0" smtClean="0"/>
              <a:t>는 있지만 </a:t>
            </a:r>
            <a:r>
              <a:rPr lang="en-US" altLang="ko-KR" sz="1600" dirty="0" smtClean="0"/>
              <a:t>(|sub:3)</a:t>
            </a:r>
            <a:r>
              <a:rPr lang="ko-KR" altLang="en-US" sz="1600" dirty="0" smtClean="0"/>
              <a:t>과 같은 빼기 필터가 없으므로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빼기 필터를 직접 만들어야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85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필터 직접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0552" y="119675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템플릿 필터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템플릿 태그에서 </a:t>
            </a:r>
            <a:r>
              <a:rPr lang="en-US" altLang="ko-KR" b="1" dirty="0" smtClean="0"/>
              <a:t>| </a:t>
            </a:r>
            <a:r>
              <a:rPr lang="ko-KR" altLang="en-US" b="1" dirty="0" smtClean="0"/>
              <a:t>문자 뒤에 사용하는 코</a:t>
            </a:r>
            <a:r>
              <a:rPr lang="ko-KR" altLang="en-US" b="1" dirty="0"/>
              <a:t>드</a:t>
            </a:r>
            <a:r>
              <a:rPr lang="ko-KR" altLang="en-US" b="1" dirty="0" smtClean="0"/>
              <a:t>를 말한다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none </a:t>
            </a:r>
            <a:r>
              <a:rPr lang="ko-KR" altLang="en-US" dirty="0" smtClean="0"/>
              <a:t>대신 공백 문자열로 보여주기 </a:t>
            </a:r>
            <a:r>
              <a:rPr lang="en-US" altLang="ko-KR" dirty="0" smtClean="0"/>
              <a:t>– |</a:t>
            </a:r>
            <a:r>
              <a:rPr lang="en-US" altLang="ko-KR" dirty="0" err="1" smtClean="0"/>
              <a:t>default_if_none</a:t>
            </a:r>
            <a:r>
              <a:rPr lang="en-US" altLang="ko-KR" dirty="0" smtClean="0"/>
              <a:t>:’ ’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219150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템플릿 필터 디렉터리 만들기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템플릿 필터 작성하기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0518" y="2633137"/>
            <a:ext cx="7342922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C:\webproject\project\pyweb\board&gt;mkdir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templatetags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519" y="4000996"/>
            <a:ext cx="525658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from </a:t>
            </a:r>
            <a:r>
              <a:rPr lang="en-US" altLang="ko-KR" sz="1600" b="1" dirty="0" err="1">
                <a:solidFill>
                  <a:srgbClr val="C00000"/>
                </a:solidFill>
              </a:rPr>
              <a:t>django</a:t>
            </a:r>
            <a:r>
              <a:rPr lang="en-US" altLang="ko-KR" sz="1600" b="1" dirty="0">
                <a:solidFill>
                  <a:srgbClr val="C0000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template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register = </a:t>
            </a:r>
            <a:r>
              <a:rPr lang="en-US" altLang="ko-KR" sz="1600" b="1" dirty="0" err="1">
                <a:solidFill>
                  <a:srgbClr val="C00000"/>
                </a:solidFill>
              </a:rPr>
              <a:t>template.Library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@</a:t>
            </a:r>
            <a:r>
              <a:rPr lang="en-US" altLang="ko-KR" sz="1600" b="1" dirty="0" err="1">
                <a:solidFill>
                  <a:srgbClr val="C00000"/>
                </a:solidFill>
              </a:rPr>
              <a:t>register.filter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C00000"/>
                </a:solidFill>
              </a:rPr>
              <a:t>def</a:t>
            </a:r>
            <a:r>
              <a:rPr lang="en-US" altLang="ko-KR" sz="1600" b="1" dirty="0">
                <a:solidFill>
                  <a:srgbClr val="C00000"/>
                </a:solidFill>
              </a:rPr>
              <a:t> sub(value, </a:t>
            </a:r>
            <a:r>
              <a:rPr lang="en-US" altLang="ko-KR" sz="1600" b="1" dirty="0" err="1">
                <a:solidFill>
                  <a:srgbClr val="C00000"/>
                </a:solidFill>
              </a:rPr>
              <a:t>arg</a:t>
            </a:r>
            <a:r>
              <a:rPr lang="en-US" altLang="ko-KR" sz="1600" b="1" dirty="0">
                <a:solidFill>
                  <a:srgbClr val="C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return value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arg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904" y="54452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</a:t>
            </a:r>
            <a:r>
              <a:rPr lang="ko-KR" altLang="en-US" sz="1600" dirty="0" err="1"/>
              <a:t>기존값</a:t>
            </a:r>
            <a:r>
              <a:rPr lang="ko-KR" altLang="en-US" sz="1600" dirty="0"/>
              <a:t> </a:t>
            </a:r>
            <a:r>
              <a:rPr lang="en-US" altLang="ko-KR" sz="1600" dirty="0"/>
              <a:t>value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입력으로 </a:t>
            </a:r>
            <a:r>
              <a:rPr lang="ko-KR" altLang="en-US" sz="1600" dirty="0" err="1" smtClean="0"/>
              <a:t>받은값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빼서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3250474"/>
            <a:ext cx="2217612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4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필터 직접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필터 사용하기 </a:t>
            </a:r>
            <a:r>
              <a:rPr lang="en-US" altLang="ko-KR" dirty="0" smtClean="0"/>
              <a:t>– board/question_list.html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{{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forloop.counter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  <a:r>
              <a:rPr lang="en-US" altLang="ko-KR" dirty="0"/>
              <a:t>} </a:t>
            </a:r>
            <a:r>
              <a:rPr lang="ko-KR" altLang="en-US" dirty="0"/>
              <a:t>대신에 필터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파일 위쪽에 </a:t>
            </a:r>
            <a:r>
              <a:rPr lang="en-US" altLang="ko-KR" dirty="0"/>
              <a:t>{% load </a:t>
            </a:r>
            <a:r>
              <a:rPr lang="en-US" altLang="ko-KR" dirty="0" err="1"/>
              <a:t>board_filter</a:t>
            </a:r>
            <a:r>
              <a:rPr lang="en-US" altLang="ko-KR" dirty="0"/>
              <a:t> </a:t>
            </a:r>
            <a:r>
              <a:rPr lang="en-US" altLang="ko-KR" dirty="0" smtClean="0"/>
              <a:t>%}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로드하고 </a:t>
            </a:r>
            <a:r>
              <a:rPr lang="ko-KR" altLang="en-US" dirty="0" smtClean="0">
                <a:solidFill>
                  <a:srgbClr val="C00000"/>
                </a:solidFill>
              </a:rPr>
              <a:t>반드시 서버 </a:t>
            </a:r>
            <a:r>
              <a:rPr lang="ko-KR" altLang="en-US" dirty="0" err="1" smtClean="0">
                <a:solidFill>
                  <a:srgbClr val="C00000"/>
                </a:solidFill>
              </a:rPr>
              <a:t>재가동</a:t>
            </a:r>
            <a:r>
              <a:rPr lang="en-US" altLang="ko-KR" dirty="0" smtClean="0"/>
              <a:t>!!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550096"/>
            <a:ext cx="8928992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{% extends 'base.html' 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{% load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board_filter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&lt;!-- &lt;td&gt;{{ forloop.counter|add:3|sub:1 }}&lt;/td&gt;--&gt;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&lt;td&gt;</a:t>
            </a:r>
            <a:r>
              <a:rPr lang="en-US" altLang="ko-KR" sz="1600" b="1" dirty="0">
                <a:solidFill>
                  <a:srgbClr val="C00000"/>
                </a:solidFill>
              </a:rPr>
              <a:t>{{ question_list.paginator.count|sub:question_list.start_index|sub:forloop.counter0|add:1 }}</a:t>
            </a:r>
            <a:r>
              <a:rPr lang="en-US" altLang="ko-KR" sz="1600" b="1" dirty="0"/>
              <a:t>&lt;/td&gt;</a:t>
            </a:r>
            <a:endParaRPr lang="en-US" altLang="ko-KR" sz="16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82030"/>
              </p:ext>
            </p:extLst>
          </p:nvPr>
        </p:nvGraphicFramePr>
        <p:xfrm>
          <a:off x="1136576" y="4703420"/>
          <a:ext cx="8136904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공식 요소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question_list.paginator.count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question_list.start_index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forloop.counter0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부터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시작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en-US" altLang="ko-KR" sz="1600" dirty="0" err="1" smtClean="0"/>
                        <a:t>forloop.counter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필터 직접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46085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항상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로 시작하는 게시물 번호 해결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70912"/>
            <a:ext cx="462696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20939"/>
            <a:ext cx="4574830" cy="4502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2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페이징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정렬 기능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2000" b="1" dirty="0">
                <a:solidFill>
                  <a:schemeClr val="tx1"/>
                </a:solidFill>
              </a:rPr>
              <a:t>색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기능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답변 개수 </a:t>
            </a:r>
            <a:r>
              <a:rPr lang="ko-KR" altLang="en-US" b="1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질문에 달린 답변 개수 표시하기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861048"/>
            <a:ext cx="8961897" cy="2324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064568" y="4437112"/>
            <a:ext cx="8712968" cy="93610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7" y="1851314"/>
            <a:ext cx="9201758" cy="1705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84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검색 기능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b="1" dirty="0" smtClean="0"/>
              <a:t>검색 대상은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제목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질문내용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질문 글쓴이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답변 글쓴이</a:t>
            </a:r>
            <a:r>
              <a:rPr lang="en-US" altLang="ko-KR" b="1" dirty="0" smtClean="0"/>
              <a:t>’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437112"/>
            <a:ext cx="8384295" cy="1612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2"/>
          <a:stretch/>
        </p:blipFill>
        <p:spPr>
          <a:xfrm>
            <a:off x="1045473" y="2276872"/>
            <a:ext cx="7899983" cy="1909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1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3407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질문 목록 화면에 검색 입력상자 추가하기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8624" y="574603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input </a:t>
            </a:r>
            <a:r>
              <a:rPr lang="ko-KR" altLang="en-US" sz="1600" dirty="0" err="1" smtClean="0"/>
              <a:t>엘리먼트의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속성에 </a:t>
            </a:r>
            <a:r>
              <a:rPr lang="en-US" altLang="ko-KR" sz="1600" dirty="0" smtClean="0"/>
              <a:t>kw</a:t>
            </a:r>
            <a:r>
              <a:rPr lang="ko-KR" altLang="en-US" sz="1600" dirty="0" smtClean="0"/>
              <a:t>은 자바스크립트 검색 창에 입력된 값을 읽을 수 있도록 설정한 것이다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26" y="1861005"/>
            <a:ext cx="7216568" cy="3858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2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340768"/>
            <a:ext cx="56166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질문 목록에 검색 폼 추가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맨 아래에 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552" y="4653136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kw</a:t>
            </a:r>
            <a:r>
              <a:rPr lang="ko-KR" altLang="en-US" dirty="0" smtClean="0"/>
              <a:t>를 동시에 </a:t>
            </a:r>
            <a:r>
              <a:rPr lang="en-US" altLang="ko-KR" b="1" dirty="0" smtClean="0">
                <a:solidFill>
                  <a:srgbClr val="FF0000"/>
                </a:solidFill>
              </a:rPr>
              <a:t>GET </a:t>
            </a:r>
            <a:r>
              <a:rPr lang="ko-KR" altLang="en-US" b="1" dirty="0" smtClean="0">
                <a:solidFill>
                  <a:srgbClr val="FF0000"/>
                </a:solidFill>
              </a:rPr>
              <a:t>방식으로 요청</a:t>
            </a:r>
            <a:r>
              <a:rPr lang="ko-KR" altLang="en-US" dirty="0" smtClean="0"/>
              <a:t>할 수 있도록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작성함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이전에 요청했던 </a:t>
            </a:r>
            <a:r>
              <a:rPr lang="ko-KR" altLang="en-US" dirty="0"/>
              <a:t>값</a:t>
            </a:r>
            <a:r>
              <a:rPr lang="ko-KR" altLang="en-US" dirty="0" smtClean="0"/>
              <a:t>을 기억해야 하므로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속성에 대입하고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 목록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())</a:t>
            </a:r>
            <a:r>
              <a:rPr lang="ko-KR" altLang="en-US" dirty="0" smtClean="0"/>
              <a:t>에서 전달받는다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</a:t>
            </a:r>
            <a:r>
              <a:rPr lang="en-US" altLang="ko-KR" dirty="0" smtClean="0"/>
              <a:t>idden </a:t>
            </a:r>
            <a:r>
              <a:rPr lang="ko-KR" altLang="en-US" dirty="0" smtClean="0"/>
              <a:t>속성은 페이지에 보이지 않고 정보만 전달하는 기능을 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1112"/>
            <a:ext cx="9038104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8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196752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질문 목록의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코드 수정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제이쿼리로 구현함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45328"/>
            <a:ext cx="8064896" cy="4780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3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80728"/>
            <a:ext cx="9068586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6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3" y="1556792"/>
            <a:ext cx="8961897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5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196752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/>
              <a:t>제이쿼리로 구현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4583"/>
            <a:ext cx="8116714" cy="4748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5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264985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err="1" smtClean="0"/>
              <a:t>boardlist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수정하기 </a:t>
            </a:r>
            <a:r>
              <a:rPr lang="en-US" altLang="ko-KR" dirty="0" smtClean="0"/>
              <a:t>– board/views.py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4608" y="1772816"/>
            <a:ext cx="7094580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from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django.db.models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import Q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Question.objects.order_by</a:t>
            </a:r>
            <a:r>
              <a:rPr lang="en-US" altLang="ko-KR" sz="1600" dirty="0"/>
              <a:t>('-</a:t>
            </a:r>
            <a:r>
              <a:rPr lang="en-US" altLang="ko-KR" sz="1600" dirty="0" err="1"/>
              <a:t>create_date</a:t>
            </a:r>
            <a:r>
              <a:rPr lang="en-US" altLang="ko-KR" sz="1600" dirty="0" smtClean="0"/>
              <a:t>')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page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request.GET.get</a:t>
            </a:r>
            <a:r>
              <a:rPr lang="en-US" altLang="ko-KR" sz="1600" dirty="0"/>
              <a:t>('page', '1</a:t>
            </a:r>
            <a:r>
              <a:rPr lang="en-US" altLang="ko-KR" sz="1600" dirty="0" smtClean="0"/>
              <a:t>')  # </a:t>
            </a:r>
            <a:r>
              <a:rPr lang="ko-KR" altLang="en-US" sz="1600" dirty="0" smtClean="0"/>
              <a:t>페이지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kw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request.GET.get</a:t>
            </a:r>
            <a:r>
              <a:rPr lang="en-US" altLang="ko-KR" sz="1600" b="1" dirty="0">
                <a:solidFill>
                  <a:srgbClr val="C00000"/>
                </a:solidFill>
              </a:rPr>
              <a:t>('kw', '')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endParaRPr lang="ko-KR" altLang="en-US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if </a:t>
            </a:r>
            <a:r>
              <a:rPr lang="en-US" altLang="ko-KR" sz="1600" b="1" dirty="0">
                <a:solidFill>
                  <a:srgbClr val="C00000"/>
                </a:solidFill>
              </a:rPr>
              <a:t>kw: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question_list.filter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Q(subject__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 검색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 허용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Q(content__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 검색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Q(author__username__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질문 글쓴이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Q(answer__author__username__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|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답변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글쓴이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Q(answer__content__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답변 내용 검색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).distinct()   # </a:t>
            </a:r>
            <a:r>
              <a:rPr lang="ko-KR" altLang="en-US" sz="1600" b="1" dirty="0">
                <a:solidFill>
                  <a:srgbClr val="C00000"/>
                </a:solidFill>
              </a:rPr>
              <a:t>중복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제거후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유일한 값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264985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err="1" smtClean="0"/>
              <a:t>boardlist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수정하기 </a:t>
            </a:r>
            <a:r>
              <a:rPr lang="en-US" altLang="ko-KR" dirty="0" smtClean="0"/>
              <a:t>– board/views.py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4608" y="1844824"/>
            <a:ext cx="709458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페이지당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 보여주기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/>
              <a:t>pagenator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Paginator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, 10)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page_obj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pagenator.get_page</a:t>
            </a:r>
            <a:r>
              <a:rPr lang="en-US" altLang="ko-KR" sz="1600" dirty="0"/>
              <a:t>(page)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context = {'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' : </a:t>
            </a:r>
            <a:r>
              <a:rPr lang="en-US" altLang="ko-KR" sz="1600" dirty="0" err="1"/>
              <a:t>page_obj</a:t>
            </a:r>
            <a:r>
              <a:rPr lang="en-US" altLang="ko-KR" sz="1600" dirty="0"/>
              <a:t>,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'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page':page</a:t>
            </a:r>
            <a:r>
              <a:rPr lang="en-US" altLang="ko-KR" sz="1600" b="1" dirty="0">
                <a:solidFill>
                  <a:srgbClr val="C00000"/>
                </a:solidFill>
              </a:rPr>
              <a:t>, '</a:t>
            </a:r>
            <a:r>
              <a:rPr lang="en-US" altLang="ko-KR" sz="1600" b="1" dirty="0" err="1">
                <a:solidFill>
                  <a:srgbClr val="C00000"/>
                </a:solidFill>
              </a:rPr>
              <a:t>kw':kw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# page, kw</a:t>
            </a:r>
            <a:r>
              <a:rPr lang="ko-KR" altLang="en-US" sz="1600" dirty="0">
                <a:solidFill>
                  <a:srgbClr val="FF0000"/>
                </a:solidFill>
              </a:rPr>
              <a:t>도 추가됨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return render(request, '</a:t>
            </a:r>
            <a:r>
              <a:rPr lang="en-US" altLang="ko-KR" sz="1600" dirty="0" err="1"/>
              <a:t>pybo</a:t>
            </a:r>
            <a:r>
              <a:rPr lang="en-US" altLang="ko-KR" sz="1600" dirty="0"/>
              <a:t>/question_list.html', context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30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8049344" cy="47413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8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820891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정렬 기능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최신순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최근 등록한 질문을 먼저 보여 주는 방식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추천순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추천을 많이 받은 질문을 먼저 보여 주는 방식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인기순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질문에 등록된 답변이 많은 질문을 먼저 보여주는 방식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869160"/>
            <a:ext cx="7712208" cy="1817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99184"/>
            <a:ext cx="7712208" cy="182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화면에 정렬 조건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03" y="1678742"/>
            <a:ext cx="795996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4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템플릿의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searchForm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520" y="1916832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&lt;</a:t>
            </a:r>
            <a:r>
              <a:rPr lang="en-US" altLang="ko-KR" sz="1600" b="1" dirty="0"/>
              <a:t>form id="</a:t>
            </a:r>
            <a:r>
              <a:rPr lang="en-US" altLang="ko-KR" sz="1600" b="1" dirty="0" err="1"/>
              <a:t>searchForm</a:t>
            </a:r>
            <a:r>
              <a:rPr lang="en-US" altLang="ko-KR" sz="1600" b="1" dirty="0"/>
              <a:t>" method="get" action="{% </a:t>
            </a:r>
            <a:r>
              <a:rPr lang="en-US" altLang="ko-KR" sz="1600" b="1" dirty="0" err="1"/>
              <a:t>url</a:t>
            </a:r>
            <a:r>
              <a:rPr lang="en-US" altLang="ko-KR" sz="1600" b="1" dirty="0"/>
              <a:t> '</a:t>
            </a:r>
            <a:r>
              <a:rPr lang="en-US" altLang="ko-KR" sz="1600" b="1" dirty="0" err="1"/>
              <a:t>pybo:board</a:t>
            </a:r>
            <a:r>
              <a:rPr lang="en-US" altLang="ko-KR" sz="1600" b="1" dirty="0"/>
              <a:t>' %}"&gt;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&lt;input type="hidden" name="kw" id="kw" value="{{ </a:t>
            </a:r>
            <a:r>
              <a:rPr lang="en-US" altLang="ko-KR" sz="1600" b="1" dirty="0" err="1"/>
              <a:t>kw|default_if_none</a:t>
            </a:r>
            <a:r>
              <a:rPr lang="en-US" altLang="ko-KR" sz="1600" b="1" dirty="0"/>
              <a:t>:''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&lt;input type="hidden" name="page" id="page" value="{{ page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&lt;input type="hidden" name="so" id="so" value="{{ so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&lt;/form&gt;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02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템플릿의 제이쿼리 코드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5400600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$(document).ready(function(){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(…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//</a:t>
            </a:r>
            <a:r>
              <a:rPr lang="ko-KR" altLang="en-US" sz="1600" dirty="0"/>
              <a:t>정렬 처리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$(".so").on('change', function(){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$("#so").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($(this).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());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$("#page").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(1);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</a:t>
            </a:r>
            <a:r>
              <a:rPr lang="en-US" altLang="ko-KR" sz="1600" b="1" dirty="0" err="1">
                <a:solidFill>
                  <a:srgbClr val="C00000"/>
                </a:solidFill>
              </a:rPr>
              <a:t>searchForm</a:t>
            </a:r>
            <a:r>
              <a:rPr lang="en-US" altLang="ko-KR" sz="1600" b="1" dirty="0">
                <a:solidFill>
                  <a:srgbClr val="C00000"/>
                </a:solidFill>
              </a:rPr>
              <a:t>").submit();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});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90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36724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ndex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56" y="1678742"/>
            <a:ext cx="6652763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5716064"/>
            <a:ext cx="6697681" cy="521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ndex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함수에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4716" y="1844824"/>
            <a:ext cx="7456716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f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django.core.paginator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import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Paginator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Question.objects.order_by</a:t>
            </a:r>
            <a:r>
              <a:rPr lang="en-US" altLang="ko-KR" sz="1600" dirty="0"/>
              <a:t>('-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localhost:8000/board/?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page=1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page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request.GET.get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'page', </a:t>
            </a:r>
            <a:r>
              <a:rPr lang="en-US" altLang="ko-KR" sz="1600" b="1" dirty="0">
                <a:solidFill>
                  <a:srgbClr val="C00000"/>
                </a:solidFill>
              </a:rPr>
              <a:t>'1')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pagenator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Paginator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</a:t>
            </a:r>
            <a:r>
              <a:rPr lang="en-US" altLang="ko-KR" sz="1600" b="1" dirty="0">
                <a:solidFill>
                  <a:srgbClr val="C00000"/>
                </a:solidFill>
              </a:rPr>
              <a:t>, 10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600" dirty="0"/>
              <a:t># </a:t>
            </a:r>
            <a:r>
              <a:rPr lang="ko-KR" altLang="en-US" sz="1600" dirty="0" smtClean="0"/>
              <a:t>페이지당 </a:t>
            </a:r>
            <a:r>
              <a:rPr lang="en-US" altLang="ko-KR" sz="1600" dirty="0"/>
              <a:t>10</a:t>
            </a:r>
            <a:r>
              <a:rPr lang="ko-KR" altLang="en-US" sz="1600" dirty="0"/>
              <a:t>개씩 보여주기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page_obj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pagenator.get_page</a:t>
            </a:r>
            <a:r>
              <a:rPr lang="en-US" altLang="ko-KR" sz="1600" b="1" dirty="0">
                <a:solidFill>
                  <a:srgbClr val="C00000"/>
                </a:solidFill>
              </a:rPr>
              <a:t>(page)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board/views.py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1" y="1916832"/>
            <a:ext cx="830652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54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8544" y="134076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Paginator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get(‘page, ‘1’)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page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위해 기본값으로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1</a:t>
            </a:r>
            <a:r>
              <a:rPr lang="ko-KR" altLang="en-US" dirty="0" smtClean="0"/>
              <a:t>을 지정한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페이지는 </a:t>
            </a:r>
            <a:r>
              <a:rPr lang="en-US" altLang="ko-KR" dirty="0" smtClean="0"/>
              <a:t>/board/?page=2 </a:t>
            </a:r>
            <a:r>
              <a:rPr lang="ko-KR" altLang="en-US" dirty="0" smtClean="0"/>
              <a:t>형태로 표시됨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en-US" altLang="ko-KR" dirty="0" err="1" smtClean="0"/>
              <a:t>Pagenator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question_list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객체 </a:t>
            </a:r>
            <a:r>
              <a:rPr lang="en-US" altLang="ko-KR" dirty="0" err="1" smtClean="0"/>
              <a:t>pagenator</a:t>
            </a:r>
            <a:r>
              <a:rPr lang="ko-KR" altLang="en-US" dirty="0" smtClean="0"/>
              <a:t>로 변환한다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페이지당 보여줄 게시물 개수를 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age_obj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paginator.get_page</a:t>
            </a:r>
            <a:r>
              <a:rPr lang="en-US" altLang="ko-KR" dirty="0" smtClean="0"/>
              <a:t>(page)</a:t>
            </a:r>
            <a:r>
              <a:rPr lang="ko-KR" altLang="en-US" dirty="0" smtClean="0"/>
              <a:t>로 만들어진  </a:t>
            </a:r>
            <a:r>
              <a:rPr lang="en-US" altLang="ko-KR" dirty="0" err="1" smtClean="0"/>
              <a:t>page_obj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속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성은 표를 참조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63604"/>
              </p:ext>
            </p:extLst>
          </p:nvPr>
        </p:nvGraphicFramePr>
        <p:xfrm>
          <a:off x="1208584" y="1772816"/>
          <a:ext cx="7416824" cy="4716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paginator.count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paginator.per_page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페이지당 보여줄 게시물 개수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paginator.page_range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 범위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previous_page_number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next_page_number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has_previous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has_next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start_index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end_index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페이지의 끝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584" y="1196752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클래스의 주요 속성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37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246516"/>
            <a:ext cx="61206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만들기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0" y="1844822"/>
            <a:ext cx="8660873" cy="3240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9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부트스트랩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7894647" cy="46805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8584" y="1246516"/>
            <a:ext cx="61206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Componets</a:t>
            </a:r>
            <a:r>
              <a:rPr lang="en-US" altLang="ko-KR" b="1" dirty="0" smtClean="0"/>
              <a:t> &gt; Pagination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892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7533</TotalTime>
  <Words>1210</Words>
  <Application>Microsoft Office PowerPoint</Application>
  <PresentationFormat>A4 용지(210x297mm)</PresentationFormat>
  <Paragraphs>232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휴먼엑스포</vt:lpstr>
      <vt:lpstr>Arial</vt:lpstr>
      <vt:lpstr>Ebrima</vt:lpstr>
      <vt:lpstr>Wingdings</vt:lpstr>
      <vt:lpstr>Office 테마</vt:lpstr>
      <vt:lpstr>6장.  페이징, 검색 및 정렬</vt:lpstr>
      <vt:lpstr>목 차</vt:lpstr>
      <vt:lpstr> 페지징 기능</vt:lpstr>
      <vt:lpstr> 페이징 기능</vt:lpstr>
      <vt:lpstr> 페이징 기능</vt:lpstr>
      <vt:lpstr> 페이징 기능</vt:lpstr>
      <vt:lpstr> 페지징 기능</vt:lpstr>
      <vt:lpstr> 페이징 처리</vt:lpstr>
      <vt:lpstr> 부트스트랩 적용</vt:lpstr>
      <vt:lpstr> 페지징 기능</vt:lpstr>
      <vt:lpstr> 페지징 기능</vt:lpstr>
      <vt:lpstr> 페지징 기능</vt:lpstr>
      <vt:lpstr> 페지징 기능</vt:lpstr>
      <vt:lpstr> 페지징 기능</vt:lpstr>
      <vt:lpstr> 페지징 기능</vt:lpstr>
      <vt:lpstr> 게시물 번호</vt:lpstr>
      <vt:lpstr> 템플릿 필터 직접 만들기</vt:lpstr>
      <vt:lpstr> 템플릿 필터 직접 만들기</vt:lpstr>
      <vt:lpstr> 템플릿 필터 직접 만들기</vt:lpstr>
      <vt:lpstr> 답변 개수 표시하기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정렬 기능</vt:lpstr>
      <vt:lpstr> 정렬 기능</vt:lpstr>
      <vt:lpstr> 정렬 기능</vt:lpstr>
      <vt:lpstr> 정렬 기능</vt:lpstr>
      <vt:lpstr> 정렬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486</cp:revision>
  <dcterms:created xsi:type="dcterms:W3CDTF">2019-03-04T02:36:55Z</dcterms:created>
  <dcterms:modified xsi:type="dcterms:W3CDTF">2023-06-25T22:10:49Z</dcterms:modified>
</cp:coreProperties>
</file>