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51" r:id="rId3"/>
    <p:sldId id="390" r:id="rId4"/>
    <p:sldId id="395" r:id="rId5"/>
    <p:sldId id="396" r:id="rId6"/>
    <p:sldId id="392" r:id="rId7"/>
    <p:sldId id="389" r:id="rId8"/>
    <p:sldId id="393" r:id="rId9"/>
    <p:sldId id="391" r:id="rId10"/>
    <p:sldId id="394" r:id="rId11"/>
    <p:sldId id="397" r:id="rId12"/>
    <p:sldId id="398" r:id="rId13"/>
    <p:sldId id="399" r:id="rId14"/>
    <p:sldId id="403" r:id="rId15"/>
    <p:sldId id="406" r:id="rId16"/>
    <p:sldId id="407" r:id="rId17"/>
    <p:sldId id="400" r:id="rId18"/>
    <p:sldId id="401" r:id="rId19"/>
    <p:sldId id="404" r:id="rId20"/>
    <p:sldId id="405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Maven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기반 프로젝트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Maven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MVC – </a:t>
            </a:r>
            <a:r>
              <a:rPr lang="ko-KR" altLang="en-US" b="1" dirty="0" smtClean="0"/>
              <a:t>고급 컨트롤러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전체 상품 목록을 보여주고 상품을 선택하면 세부 정보를 보여주도록 구현함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2018164"/>
            <a:ext cx="741682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Model(</a:t>
            </a:r>
            <a:r>
              <a:rPr lang="ko-KR" altLang="en-US" dirty="0" smtClean="0"/>
              <a:t>모델 구현</a:t>
            </a:r>
            <a:r>
              <a:rPr lang="en-US" altLang="ko-KR" dirty="0" smtClean="0"/>
              <a:t>) – Product.java, ProductService.java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View(</a:t>
            </a:r>
            <a:r>
              <a:rPr lang="ko-KR" altLang="en-US" dirty="0" smtClean="0"/>
              <a:t>뷰 구현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productList.jsp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productInfo.jsp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Controller(</a:t>
            </a:r>
            <a:r>
              <a:rPr lang="ko-KR" altLang="en-US" dirty="0" smtClean="0"/>
              <a:t>컨트롤러 구현</a:t>
            </a:r>
            <a:r>
              <a:rPr lang="en-US" altLang="ko-KR" dirty="0" smtClean="0"/>
              <a:t>) – ProductController.java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552" y="3789040"/>
            <a:ext cx="81369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모델 구현은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사용하지 않고 자료 구조</a:t>
            </a:r>
            <a:r>
              <a:rPr lang="en-US" altLang="ko-KR" dirty="0" smtClean="0"/>
              <a:t>(Map)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79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67" y="1268543"/>
            <a:ext cx="6073666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13240" y="18448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roduct.java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1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24744"/>
            <a:ext cx="4392488" cy="5025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4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" y="1180905"/>
            <a:ext cx="7331075" cy="449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57256" y="134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ProductService.java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0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847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ProductService.java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738357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5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ProductController.java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9"/>
          <a:stretch/>
        </p:blipFill>
        <p:spPr>
          <a:xfrm>
            <a:off x="848544" y="1844824"/>
            <a:ext cx="8264204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67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ProductController.java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521592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4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9019" y="23921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88088"/>
            <a:ext cx="3985605" cy="146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55" y="3195329"/>
            <a:ext cx="6454699" cy="2225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5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52126"/>
            <a:ext cx="3535267" cy="2701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93" y="1952125"/>
            <a:ext cx="3216831" cy="27027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4776282" y="3202302"/>
            <a:ext cx="504056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96752"/>
            <a:ext cx="8131245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57256" y="16288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productList.jsp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Maven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552" y="155679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복잡한 프로젝트의 소스를 체계적으로 컴파일하고 관련 라이브러리의 버전이나 종속성 관리를 쉽게 도와주는 </a:t>
            </a:r>
            <a:r>
              <a:rPr lang="en-US" altLang="ko-KR" dirty="0" smtClean="0"/>
              <a:t>tool(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2004</a:t>
            </a:r>
            <a:r>
              <a:rPr lang="ko-KR" altLang="en-US" dirty="0" smtClean="0"/>
              <a:t>년 아파치 프로젝트로 </a:t>
            </a:r>
            <a:r>
              <a:rPr lang="en-US" altLang="ko-KR" dirty="0" smtClean="0"/>
              <a:t>Maven(</a:t>
            </a:r>
            <a:r>
              <a:rPr lang="ko-KR" altLang="en-US" dirty="0" err="1" smtClean="0"/>
              <a:t>메이븐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출시되어 다수가 사용하는 자바 </a:t>
            </a:r>
            <a:r>
              <a:rPr lang="ko-KR" altLang="en-US" dirty="0" err="1" smtClean="0"/>
              <a:t>빌드도구가</a:t>
            </a:r>
            <a:r>
              <a:rPr lang="ko-KR" altLang="en-US" dirty="0" smtClean="0"/>
              <a:t> 되었으며 특히 스프링 프레임워크 개발에서 기본 빌드 도구로 활용되고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그런데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그래들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출시되어 안드로이드 앱 개발의 기본 빌드 도구가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스프링 프레임워크에서도 사용되고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10250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ProductInfo.jsp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 완성해 보세요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146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37088"/>
            <a:ext cx="7038626" cy="4474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6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585559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6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276872"/>
            <a:ext cx="6477561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53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2880610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00" y="2420888"/>
            <a:ext cx="2743438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6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err="1" smtClean="0"/>
              <a:t>우클릭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configure &gt; Convert to Maven Project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4"/>
          <a:stretch/>
        </p:blipFill>
        <p:spPr>
          <a:xfrm>
            <a:off x="992560" y="1844824"/>
            <a:ext cx="6241321" cy="16747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2" y="3645024"/>
            <a:ext cx="3193262" cy="2736304"/>
          </a:xfrm>
          <a:prstGeom prst="rect">
            <a:avLst/>
          </a:prstGeom>
        </p:spPr>
      </p:pic>
      <p:sp>
        <p:nvSpPr>
          <p:cNvPr id="12" name="굽은 화살표 11"/>
          <p:cNvSpPr/>
          <p:nvPr/>
        </p:nvSpPr>
        <p:spPr>
          <a:xfrm flipV="1">
            <a:off x="3872880" y="3789040"/>
            <a:ext cx="648072" cy="648072"/>
          </a:xfrm>
          <a:prstGeom prst="ben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8" r="36149"/>
          <a:stretch/>
        </p:blipFill>
        <p:spPr>
          <a:xfrm>
            <a:off x="3277589" y="2060848"/>
            <a:ext cx="537388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2520" y="2420888"/>
            <a:ext cx="2391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pom.xml</a:t>
            </a:r>
            <a:r>
              <a:rPr lang="ko-KR" altLang="en-US" b="1" dirty="0" smtClean="0"/>
              <a:t>이 생성됨</a:t>
            </a:r>
            <a:endParaRPr lang="en-US" altLang="ko-KR" b="1" dirty="0" smtClean="0"/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>
            <a:off x="1828428" y="2928719"/>
            <a:ext cx="1756420" cy="9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en-US" altLang="ko-KR" b="1" dirty="0" err="1" smtClean="0"/>
              <a:t>Webapp</a:t>
            </a:r>
            <a:r>
              <a:rPr lang="en-US" altLang="ko-KR" b="1" dirty="0" smtClean="0"/>
              <a:t> &gt; WEB-INF &gt; lib &gt; jstl-1.2.jar 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삭제후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en-US" altLang="ko-KR" b="1" dirty="0" err="1" smtClean="0"/>
              <a:t>MavenRepository</a:t>
            </a:r>
            <a:r>
              <a:rPr lang="en-US" altLang="ko-KR" b="1" dirty="0" smtClean="0"/>
              <a:t> &gt; </a:t>
            </a:r>
            <a:r>
              <a:rPr lang="en-US" altLang="ko-KR" b="1" dirty="0" err="1" smtClean="0"/>
              <a:t>jstl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&gt; jstl1.2 Maven </a:t>
            </a:r>
            <a:r>
              <a:rPr lang="ko-KR" altLang="en-US" b="1" dirty="0" err="1" smtClean="0"/>
              <a:t>복사후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3. pox.xml 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&lt;dependencies&gt; </a:t>
            </a:r>
            <a:r>
              <a:rPr lang="ko-KR" altLang="en-US" b="1" dirty="0" err="1" smtClean="0"/>
              <a:t>추가후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붙여넣기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jstl-1.2.jar</a:t>
            </a:r>
            <a:r>
              <a:rPr lang="ko-KR" altLang="en-US" b="1" dirty="0" smtClean="0"/>
              <a:t>가 주입됨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우클릭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Maven &gt;</a:t>
            </a:r>
            <a:r>
              <a:rPr lang="ko-KR" altLang="en-US" b="1" dirty="0"/>
              <a:t> </a:t>
            </a:r>
            <a:r>
              <a:rPr lang="en-US" altLang="ko-KR" b="1" dirty="0" smtClean="0"/>
              <a:t>update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96952"/>
            <a:ext cx="6735571" cy="275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9" b="32063"/>
          <a:stretch/>
        </p:blipFill>
        <p:spPr>
          <a:xfrm>
            <a:off x="5385048" y="3573016"/>
            <a:ext cx="3960440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5169024" y="5013176"/>
            <a:ext cx="2880320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14485</TotalTime>
  <Words>269</Words>
  <Application>Microsoft Office PowerPoint</Application>
  <PresentationFormat>A4 용지(210x297mm)</PresentationFormat>
  <Paragraphs>50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Maven 기반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873</cp:revision>
  <dcterms:created xsi:type="dcterms:W3CDTF">2019-03-04T02:36:55Z</dcterms:created>
  <dcterms:modified xsi:type="dcterms:W3CDTF">2023-07-18T00:31:44Z</dcterms:modified>
</cp:coreProperties>
</file>