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49" r:id="rId3"/>
    <p:sldId id="371" r:id="rId4"/>
    <p:sldId id="372" r:id="rId5"/>
    <p:sldId id="369" r:id="rId6"/>
    <p:sldId id="370" r:id="rId7"/>
    <p:sldId id="368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437" r:id="rId16"/>
    <p:sldId id="438" r:id="rId17"/>
    <p:sldId id="385" r:id="rId18"/>
    <p:sldId id="386" r:id="rId19"/>
    <p:sldId id="440" r:id="rId20"/>
    <p:sldId id="387" r:id="rId21"/>
    <p:sldId id="388" r:id="rId22"/>
    <p:sldId id="389" r:id="rId23"/>
    <p:sldId id="442" r:id="rId24"/>
    <p:sldId id="390" r:id="rId25"/>
    <p:sldId id="391" r:id="rId26"/>
    <p:sldId id="392" r:id="rId27"/>
    <p:sldId id="443" r:id="rId28"/>
    <p:sldId id="448" r:id="rId29"/>
    <p:sldId id="449" r:id="rId30"/>
    <p:sldId id="446" r:id="rId31"/>
    <p:sldId id="434" r:id="rId32"/>
    <p:sldId id="450" r:id="rId33"/>
    <p:sldId id="441" r:id="rId34"/>
    <p:sldId id="435" r:id="rId35"/>
    <p:sldId id="436" r:id="rId36"/>
    <p:sldId id="447" r:id="rId37"/>
    <p:sldId id="419" r:id="rId38"/>
    <p:sldId id="420" r:id="rId39"/>
    <p:sldId id="421" r:id="rId40"/>
    <p:sldId id="422" r:id="rId41"/>
    <p:sldId id="423" r:id="rId42"/>
    <p:sldId id="424" r:id="rId43"/>
    <p:sldId id="429" r:id="rId44"/>
    <p:sldId id="425" r:id="rId45"/>
    <p:sldId id="426" r:id="rId46"/>
    <p:sldId id="427" r:id="rId47"/>
    <p:sldId id="430" r:id="rId48"/>
    <p:sldId id="431" r:id="rId4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JDBC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JDBC – oracle, </a:t>
            </a:r>
            <a:r>
              <a:rPr lang="en-US" altLang="ko-KR" sz="18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1" y="908720"/>
            <a:ext cx="31683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목록 보기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31" y="1412776"/>
            <a:ext cx="6984776" cy="4803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12" y="4581128"/>
            <a:ext cx="2695459" cy="1553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64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MySQL Community Downloads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829244"/>
            <a:ext cx="4257075" cy="2124559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버전 </a:t>
            </a:r>
            <a:r>
              <a:rPr lang="en-US" altLang="ko-KR" dirty="0" smtClean="0"/>
              <a:t>– MySQL 8.0.3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2" y="2204864"/>
            <a:ext cx="7932746" cy="318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7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844824"/>
            <a:ext cx="4030080" cy="2935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844824"/>
            <a:ext cx="4013755" cy="299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b="1" dirty="0" smtClean="0"/>
              <a:t>환경 변수 설정하기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17133"/>
            <a:ext cx="6408712" cy="427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46631"/>
            <a:ext cx="6318449" cy="271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974" y="1560567"/>
            <a:ext cx="74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– u root –p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</a:t>
            </a:r>
            <a:r>
              <a:rPr lang="en-US" altLang="ko-KR" dirty="0" smtClean="0"/>
              <a:t>&gt; password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show databases;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7" y="3603434"/>
            <a:ext cx="1861709" cy="2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1943"/>
            <a:ext cx="3582399" cy="3466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데이터 타입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datatype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3407844" cy="3977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09282"/>
              </p:ext>
            </p:extLst>
          </p:nvPr>
        </p:nvGraphicFramePr>
        <p:xfrm>
          <a:off x="5457056" y="2852936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2"/>
            <a:ext cx="828092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3" y="1772816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784648" y="2636912"/>
            <a:ext cx="16977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8944" y="234452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이전 버전에서는 한글 지원이 되지 않았으나 지금은 생략 가능</a:t>
            </a: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3" y="4745318"/>
            <a:ext cx="6894969" cy="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2" y="1988840"/>
            <a:ext cx="2819645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910624"/>
            <a:ext cx="2395181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790143"/>
            <a:ext cx="4345017" cy="2126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9" y="5157193"/>
            <a:ext cx="5623933" cy="4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59467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1475" y="2111371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6" y="2815291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1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64680"/>
            <a:ext cx="7829084" cy="3724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21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49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105843" cy="362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2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20888"/>
            <a:ext cx="3605512" cy="1229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625025"/>
            <a:ext cx="54905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드라이버 구하기 </a:t>
            </a:r>
            <a:r>
              <a:rPr lang="en-US" altLang="ko-KR" b="1" dirty="0" smtClean="0"/>
              <a:t>-</a:t>
            </a:r>
            <a:r>
              <a:rPr lang="en-US" altLang="ko-KR" sz="1600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디벨로퍼</a:t>
            </a:r>
            <a:r>
              <a:rPr lang="ko-KR" altLang="en-US" dirty="0" smtClean="0"/>
              <a:t> 설치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en-US" altLang="ko-KR" b="1" dirty="0" smtClean="0"/>
              <a:t>user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96466"/>
            <a:ext cx="6873836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 </a:t>
            </a:r>
            <a:r>
              <a:rPr lang="en-US" altLang="ko-KR" sz="2000" b="1" dirty="0" smtClean="0"/>
              <a:t>jar </a:t>
            </a:r>
            <a:r>
              <a:rPr lang="ko-KR" altLang="en-US" sz="2000" b="1" dirty="0" smtClean="0"/>
              <a:t>파일 </a:t>
            </a:r>
            <a:r>
              <a:rPr lang="en-US" altLang="ko-KR" sz="2000" b="1" dirty="0" smtClean="0"/>
              <a:t>&gt; WEB-INF &gt; lib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import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9" y="2055835"/>
            <a:ext cx="5472608" cy="1854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3573016"/>
            <a:ext cx="3264821" cy="2353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1136576" y="1776341"/>
            <a:ext cx="2304256" cy="2413656"/>
            <a:chOff x="1928664" y="3717032"/>
            <a:chExt cx="2304256" cy="24136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3717032"/>
              <a:ext cx="2304256" cy="24136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2360712" y="4509120"/>
              <a:ext cx="169778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</a:t>
            </a:r>
            <a:r>
              <a:rPr lang="en-US" altLang="ko-KR" sz="2000" b="1" dirty="0" smtClean="0"/>
              <a:t>&gt; Maven &gt; pom.xml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772744"/>
            <a:ext cx="5112568" cy="1872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3907095"/>
            <a:ext cx="8352244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15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6" y="1712287"/>
            <a:ext cx="9121930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Mydql</a:t>
            </a:r>
            <a:r>
              <a:rPr lang="en-US" altLang="ko-KR" sz="2000" b="1" dirty="0" smtClean="0"/>
              <a:t> driver </a:t>
            </a:r>
            <a:r>
              <a:rPr lang="ko-KR" altLang="en-US" sz="2000" b="1" dirty="0" smtClean="0"/>
              <a:t>한글 및 시간 설정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50" y="4365104"/>
            <a:ext cx="3619814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5" y="5373216"/>
            <a:ext cx="4610500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4512257" y="3140968"/>
            <a:ext cx="5121264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/>
              <a:t>jdbc:mysql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127.0.0.1:3306/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jspdb?useUnicode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true&amp;serverTimezone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=Asia/Seoul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회원 추가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" y="1700808"/>
            <a:ext cx="9489504" cy="37614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3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196752"/>
            <a:ext cx="8856984" cy="4688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84" y="4869160"/>
            <a:ext cx="2569888" cy="1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197700"/>
            <a:ext cx="31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User </a:t>
            </a:r>
            <a:r>
              <a:rPr lang="ko-KR" altLang="en-US" sz="2000" b="1" dirty="0" smtClean="0"/>
              <a:t>계정 생성하기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48" y="1701756"/>
            <a:ext cx="7666384" cy="1943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2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Database Connection Pool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애플리케이션에서 필요로 하는 시점에 커넥션을 만드는 것이 아니라 미리 일정한 수의 커넥션을 만들어 놓고 필요한 시점에 애플리케이션에 제공하는 서비스 및 관리 체계를 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37683" y="4603572"/>
            <a:ext cx="1454089" cy="16710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7215096" y="5234102"/>
            <a:ext cx="1914368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2550" y="502755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425" y="2273390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사용하지 않음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1742" y="467742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26338" y="516963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526338" y="538799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531742" y="546276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126864" y="3026602"/>
            <a:ext cx="1770352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72550" y="314096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1742" y="279083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526338" y="328304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526338" y="350140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31742" y="357617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4663" y="573325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커넥션 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793" y="2611944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137683" y="5169638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26621" y="5463003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137683" y="5432122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626621" y="5725487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14558" y="4763722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2425" y="4221088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14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커넥션 풀 동작 과정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서버가 시작될 때 일정 수의 커넥션을 미리 생성한다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요청에 따라 생성된 커넥션 객체를 전달한다</a:t>
            </a:r>
            <a:r>
              <a:rPr lang="en-US" altLang="ko-KR" sz="1600" dirty="0" smtClean="0"/>
              <a:t>.(JNDI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일정 수 이상의 커넥션이 사용되면 새로운 커넥션을 만든다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사용하지 않는 커넥션은 종료하고 최소한의 기본 커넥션을 유지한다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JNDI(Java Naming and Directory Interface)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이용할 수 있도록 제공하는 인터페이스이며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커넥션 풀에서 사용하게 될 </a:t>
            </a:r>
            <a:r>
              <a:rPr lang="en-US" altLang="ko-KR" sz="1600" dirty="0" err="1" smtClean="0"/>
              <a:t>DataSource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객체는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통해 컨테이너에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서비스는 논리적인 이름을 디렉터리 서비스의 파일 또는 자바 객체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 등과 연결해 주는 서비스를 말하는데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서비스가 도메인 이름을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숫자 주소로 변환해 주는 것과 유사한 서비스라고 생각 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구체적으로는 필요한 자원을 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(key/value) </a:t>
            </a:r>
            <a:r>
              <a:rPr lang="ko-KR" altLang="en-US" sz="1600" dirty="0" smtClean="0"/>
              <a:t>쌍으로 저장한 후 키를 이용해 값을 얻는 방법이다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톰캣의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DataSource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및 사용 방법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7" y="3271678"/>
            <a:ext cx="5128923" cy="231756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37455" y="1484784"/>
            <a:ext cx="8552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</a:t>
            </a:r>
            <a:r>
              <a:rPr lang="en-US" altLang="ko-KR" sz="1600" dirty="0" smtClean="0"/>
              <a:t>(jar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이클립스의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WEB-INF/lib </a:t>
            </a:r>
            <a:r>
              <a:rPr lang="ko-KR" altLang="en-US" sz="1600" dirty="0" smtClean="0"/>
              <a:t>폴더에 저장한다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context.xml </a:t>
            </a:r>
            <a:r>
              <a:rPr lang="ko-KR" altLang="en-US" sz="1600" dirty="0" smtClean="0"/>
              <a:t>파일에 </a:t>
            </a:r>
            <a:r>
              <a:rPr lang="en-US" altLang="ko-KR" sz="1600" dirty="0" err="1" smtClean="0"/>
              <a:t>DataSource</a:t>
            </a:r>
            <a:r>
              <a:rPr lang="ko-KR" altLang="en-US" sz="1600" dirty="0" smtClean="0"/>
              <a:t>를 등록한다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DBCP </a:t>
            </a:r>
            <a:r>
              <a:rPr lang="ko-KR" altLang="en-US" sz="1600" dirty="0" smtClean="0"/>
              <a:t>프로젝트 만들어 연결 테스트하기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89104" y="327076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ontext.xml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87817" y="2814914"/>
            <a:ext cx="19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연결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2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Ojdbc.jar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597341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7" y="2132856"/>
            <a:ext cx="2160240" cy="2143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1784648" y="4205258"/>
            <a:ext cx="324036" cy="44787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24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서블릿으로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DBCP </a:t>
            </a:r>
            <a:r>
              <a:rPr lang="ko-KR" altLang="en-US" sz="2000" b="1" dirty="0" smtClean="0"/>
              <a:t>테스트 파일 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795120" cy="40752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2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서블릿으로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DBCP </a:t>
            </a:r>
            <a:r>
              <a:rPr lang="ko-KR" altLang="en-US" sz="2000" b="1" dirty="0"/>
              <a:t>테스트 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1536659"/>
            <a:ext cx="8498247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1481"/>
              </p:ext>
            </p:extLst>
          </p:nvPr>
        </p:nvGraphicFramePr>
        <p:xfrm>
          <a:off x="795265" y="2220848"/>
          <a:ext cx="849694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dbcp</a:t>
                      </a:r>
                      <a:r>
                        <a:rPr lang="en-US" altLang="ko-KR" sz="1800" dirty="0" err="1" smtClean="0"/>
                        <a:t>_test.sql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Jdbc_text</a:t>
                      </a:r>
                      <a:r>
                        <a:rPr lang="en-US" altLang="ko-KR" sz="1600" dirty="0" smtClean="0"/>
                        <a:t> DB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jdcp_test.jsp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서블릿</a:t>
                      </a:r>
                      <a:r>
                        <a:rPr lang="ko-KR" altLang="en-US" sz="1600" dirty="0" smtClean="0"/>
                        <a:t> 파일로 작성하여 커넥션 풀 테스트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536" y="1641712"/>
            <a:ext cx="2880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소스 목록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933056"/>
            <a:ext cx="5443678" cy="1562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80728"/>
            <a:ext cx="8928992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트랜잭션이란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데이터베이스에서 일련의 작업을 하나로 묶어 처리하는 것을 의미한다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ommit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Commit : </a:t>
            </a:r>
            <a:r>
              <a:rPr lang="ko-KR" altLang="en-US" sz="1600" dirty="0" smtClean="0"/>
              <a:t>데이터 베이스에서 트랜잭션이 완료되었음을 알리는 명령이다</a:t>
            </a:r>
            <a:r>
              <a:rPr lang="en-US" altLang="ko-KR" sz="1600" dirty="0" smtClean="0"/>
              <a:t>. Commit</a:t>
            </a:r>
            <a:r>
              <a:rPr lang="ko-KR" altLang="en-US" sz="1600" dirty="0" smtClean="0"/>
              <a:t>이 완료되기까지 결과는 현재 커넥션에서만 유효하고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커넥션에서는 처리 내용을 확인할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이 완료되어야만 다른 커넥션에서도 변경된 데이터를 확인할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Rollback : </a:t>
            </a:r>
            <a:r>
              <a:rPr lang="ko-KR" altLang="en-US" sz="1600" dirty="0" smtClean="0"/>
              <a:t>트랜잭션을 취소하는 명령으로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연결에서 수행한 결과를 원래대로 되돌리는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트랜잭션이 잘못되었을 경우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을 이용해 모든 작업을 원래 상태로 되돌릴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568" y="1988840"/>
            <a:ext cx="8064896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한 고객이 계좌이체 중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송금을 처리하는 중에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에서는 인출되었는데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송금중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문제가 발생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정전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전산오류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등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 경우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송금이 되지 않았다면 인출된 돈은 어떻게 처리해야 할까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0" y="2060848"/>
            <a:ext cx="906858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3" y="1124744"/>
            <a:ext cx="7544454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4" y="912827"/>
            <a:ext cx="8922441" cy="517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7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7680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삭제 했는데 이벤트 등록화면에 반영이 </a:t>
            </a:r>
            <a:r>
              <a:rPr lang="ko-KR" altLang="en-US" b="1" dirty="0" err="1" smtClean="0"/>
              <a:t>안되는</a:t>
            </a:r>
            <a:r>
              <a:rPr lang="ko-KR" altLang="en-US" b="1" dirty="0" smtClean="0"/>
              <a:t> 경우 </a:t>
            </a:r>
            <a:r>
              <a:rPr lang="en-US" altLang="ko-KR" b="1" dirty="0" smtClean="0"/>
              <a:t>– commit </a:t>
            </a:r>
            <a:r>
              <a:rPr lang="ko-KR" altLang="en-US" b="1" dirty="0" smtClean="0"/>
              <a:t>실행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596345"/>
            <a:ext cx="3013018" cy="18773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8"/>
          <a:stretch/>
        </p:blipFill>
        <p:spPr>
          <a:xfrm>
            <a:off x="4448942" y="3986400"/>
            <a:ext cx="5021033" cy="17332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3894327"/>
            <a:ext cx="2945100" cy="24034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688975" y="3356992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41490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59492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50" y="1596345"/>
            <a:ext cx="5021033" cy="19628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916665" y="3353961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730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68880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이전 명령을 취소할 경우 </a:t>
            </a:r>
            <a:r>
              <a:rPr lang="en-US" altLang="ko-KR" b="1" dirty="0" smtClean="0"/>
              <a:t>– rollback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이미 </a:t>
            </a:r>
            <a:r>
              <a:rPr lang="ko-KR" altLang="en-US" b="1" dirty="0" err="1" smtClean="0"/>
              <a:t>커밋이</a:t>
            </a:r>
            <a:r>
              <a:rPr lang="ko-KR" altLang="en-US" b="1" dirty="0" smtClean="0"/>
              <a:t> 완료되면 안됨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" y="2132856"/>
            <a:ext cx="4107536" cy="18060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035904"/>
            <a:ext cx="2852070" cy="24208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235392"/>
            <a:ext cx="4183743" cy="18594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9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PreparedStatement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57301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PreparedStatement</a:t>
            </a:r>
            <a:endParaRPr lang="en-US" altLang="ko-KR" sz="1600" dirty="0"/>
          </a:p>
          <a:p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3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2636912"/>
            <a:ext cx="2232248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err="1"/>
              <a:t>PreparedStatement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201410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973741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24495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172616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274844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3068960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72514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653136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4005064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977172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571256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51118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656312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97281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42056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D</a:t>
            </a:r>
            <a:r>
              <a:rPr lang="en-US" altLang="ko-KR" b="1" dirty="0" smtClean="0"/>
              <a:t>B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테이블 생성하</a:t>
            </a:r>
            <a:r>
              <a:rPr lang="ko-KR" altLang="en-US" b="1" dirty="0"/>
              <a:t>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1" y="1102500"/>
            <a:ext cx="5334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t_student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84" y="1857647"/>
            <a:ext cx="4498850" cy="1836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 Oracle </a:t>
            </a:r>
            <a:r>
              <a:rPr lang="ko-KR" altLang="en-US" sz="2000" b="1" dirty="0" smtClean="0"/>
              <a:t>연결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50000"/>
          <a:stretch/>
        </p:blipFill>
        <p:spPr>
          <a:xfrm>
            <a:off x="1424608" y="1556792"/>
            <a:ext cx="6264696" cy="462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5" y="2039856"/>
            <a:ext cx="7361558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5013176"/>
            <a:ext cx="3589331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3168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삽입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97" y="1434449"/>
            <a:ext cx="6768752" cy="4873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0" y="4653136"/>
            <a:ext cx="2088061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2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1170</Words>
  <Application>Microsoft Office PowerPoint</Application>
  <PresentationFormat>A4 용지(210x297mm)</PresentationFormat>
  <Paragraphs>227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14장. JDBC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670</cp:revision>
  <dcterms:created xsi:type="dcterms:W3CDTF">2019-03-04T02:36:55Z</dcterms:created>
  <dcterms:modified xsi:type="dcterms:W3CDTF">2023-07-18T00:32:07Z</dcterms:modified>
</cp:coreProperties>
</file>