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9" autoAdjust="0"/>
  </p:normalViewPr>
  <p:slideViewPr>
    <p:cSldViewPr>
      <p:cViewPr varScale="1">
        <p:scale>
          <a:sx n="81" d="100"/>
          <a:sy n="81" d="100"/>
        </p:scale>
        <p:origin x="130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kma.go.kr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ois.go.kr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낮은 날짜와 온도 분석하기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600" y="2132856"/>
            <a:ext cx="6192688" cy="40324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저장하고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36407"/>
            <a:ext cx="7719729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13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최고 기온 데이터 리스트에 저장하기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90" y="2003617"/>
            <a:ext cx="5380186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19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 데이터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5400600" cy="4706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3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5"/>
          <a:stretch/>
        </p:blipFill>
        <p:spPr>
          <a:xfrm>
            <a:off x="1352600" y="2013280"/>
            <a:ext cx="7445385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9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624736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내 생일의 최고 기온과 최저기온 시각화 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5" r="18135"/>
          <a:stretch/>
        </p:blipFill>
        <p:spPr>
          <a:xfrm>
            <a:off x="1136576" y="1979278"/>
            <a:ext cx="7272808" cy="1944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3645024"/>
            <a:ext cx="4063118" cy="2687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14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남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여 구분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112195"/>
            <a:ext cx="6272363" cy="3341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6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a</a:t>
            </a:r>
            <a:r>
              <a:rPr lang="en-US" altLang="ko-KR" sz="2000" dirty="0" smtClean="0">
                <a:ea typeface="돋움" panose="020B0600000101010101" pitchFamily="50" charset="-127"/>
              </a:rPr>
              <a:t>ge_2023.csv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4" y="2060848"/>
            <a:ext cx="8472766" cy="33542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출력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9"/>
          <a:stretch/>
        </p:blipFill>
        <p:spPr>
          <a:xfrm>
            <a:off x="848544" y="1977098"/>
            <a:ext cx="8054905" cy="3612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7" y="1979278"/>
            <a:ext cx="7361558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7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ea typeface="돋움" panose="020B0600000101010101" pitchFamily="50" charset="-127"/>
              </a:rPr>
              <a:t>기상자료 </a:t>
            </a:r>
            <a:r>
              <a:rPr lang="ko-KR" altLang="en-US" sz="2000" dirty="0" err="1" smtClean="0">
                <a:ea typeface="돋움" panose="020B0600000101010101" pitchFamily="50" charset="-127"/>
              </a:rPr>
              <a:t>개방포털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https://data.kma.go.kr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ea typeface="돋움" panose="020B0600000101010101" pitchFamily="50" charset="-127"/>
              </a:rPr>
              <a:t>기후통계분석 </a:t>
            </a:r>
            <a:r>
              <a:rPr lang="en-US" altLang="ko-KR" dirty="0" smtClean="0">
                <a:ea typeface="돋움" panose="020B0600000101010101" pitchFamily="50" charset="-127"/>
              </a:rPr>
              <a:t>&gt; </a:t>
            </a:r>
            <a:r>
              <a:rPr lang="ko-KR" altLang="en-US" dirty="0" err="1" smtClean="0">
                <a:ea typeface="돋움" panose="020B0600000101010101" pitchFamily="50" charset="-127"/>
              </a:rPr>
              <a:t>기온분석</a:t>
            </a:r>
            <a:r>
              <a:rPr lang="ko-KR" altLang="en-US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&gt; (1904.1.1~2023.1.1) </a:t>
            </a:r>
            <a:r>
              <a:rPr lang="ko-KR" altLang="en-US" dirty="0" smtClean="0">
                <a:ea typeface="돋움" panose="020B0600000101010101" pitchFamily="50" charset="-127"/>
              </a:rPr>
              <a:t>검색 </a:t>
            </a:r>
            <a:r>
              <a:rPr lang="en-US" altLang="ko-KR" dirty="0" smtClean="0">
                <a:ea typeface="돋움" panose="020B0600000101010101" pitchFamily="50" charset="-127"/>
              </a:rPr>
              <a:t>&gt; csv </a:t>
            </a:r>
            <a:r>
              <a:rPr lang="ko-KR" altLang="en-US" dirty="0" smtClean="0">
                <a:ea typeface="돋움" panose="020B0600000101010101" pitchFamily="50" charset="-127"/>
              </a:rPr>
              <a:t>다운로드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48880"/>
            <a:ext cx="5472608" cy="4142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err="1" smtClean="0">
                <a:latin typeface="+mn-ea"/>
              </a:rPr>
              <a:t>꺽은선</a:t>
            </a:r>
            <a:r>
              <a:rPr lang="ko-KR" altLang="en-US" sz="2000" dirty="0" smtClean="0">
                <a:latin typeface="+mn-ea"/>
              </a:rPr>
              <a:t>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628069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33120" y="4293096"/>
            <a:ext cx="3168352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신도림동은 </a:t>
            </a:r>
            <a:r>
              <a:rPr lang="en-US" altLang="ko-KR" dirty="0" smtClean="0"/>
              <a:t>30~40</a:t>
            </a:r>
            <a:r>
              <a:rPr lang="ko-KR" altLang="en-US" dirty="0" smtClean="0"/>
              <a:t>대 부부가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16832"/>
            <a:ext cx="7053590" cy="37080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9934"/>
            <a:ext cx="441075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05128" y="2852936"/>
            <a:ext cx="3384376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관악구는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대가 압도적으로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인구 구조 데이터 시각화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막대 그래프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227773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29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1800493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ea typeface="돋움" panose="020B0600000101010101" pitchFamily="50" charset="-127"/>
              </a:rPr>
              <a:t>행정안전부</a:t>
            </a:r>
            <a:r>
              <a:rPr lang="ko-KR" altLang="en-US" sz="2000" dirty="0" smtClean="0">
                <a:ea typeface="돋움" panose="020B0600000101010101" pitchFamily="50" charset="-127"/>
              </a:rPr>
              <a:t>  </a:t>
            </a:r>
            <a:r>
              <a:rPr lang="en-US" altLang="ko-KR" sz="2000" dirty="0" smtClean="0">
                <a:ea typeface="돋움" panose="020B0600000101010101" pitchFamily="50" charset="-127"/>
                <a:hlinkClick r:id="rId2"/>
              </a:rPr>
              <a:t>https://www.mois.go.kr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정책자료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주민등록 인구통계 </a:t>
            </a:r>
            <a:r>
              <a:rPr lang="en-US" altLang="ko-KR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&gt; </a:t>
            </a:r>
            <a:r>
              <a:rPr lang="ko-KR" altLang="en-US" b="1" dirty="0" smtClean="0">
                <a:solidFill>
                  <a:schemeClr val="tx1"/>
                </a:solidFill>
                <a:ea typeface="돋움" panose="020B0600000101010101" pitchFamily="50" charset="-127"/>
              </a:rPr>
              <a:t>연령별 인구 통계</a:t>
            </a:r>
            <a:endParaRPr lang="en-US" altLang="ko-KR" b="1" dirty="0" smtClean="0">
              <a:solidFill>
                <a:schemeClr val="tx1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ea typeface="돋움" panose="020B0600000101010101" pitchFamily="50" charset="-127"/>
              </a:rPr>
              <a:t>계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체크 해제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,  -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전체 </a:t>
            </a:r>
            <a:r>
              <a:rPr lang="ko-KR" altLang="en-US" dirty="0" err="1" smtClean="0">
                <a:solidFill>
                  <a:srgbClr val="C00000"/>
                </a:solidFill>
                <a:ea typeface="돋움" panose="020B0600000101010101" pitchFamily="50" charset="-127"/>
              </a:rPr>
              <a:t>읍면동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 현황 체크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돋움" panose="020B0600000101010101" pitchFamily="50" charset="-127"/>
              </a:rPr>
              <a:t>     - csv </a:t>
            </a:r>
            <a:r>
              <a:rPr lang="ko-KR" altLang="en-US" dirty="0" smtClean="0">
                <a:solidFill>
                  <a:srgbClr val="C00000"/>
                </a:solidFill>
                <a:ea typeface="돋움" panose="020B0600000101010101" pitchFamily="50" charset="-127"/>
              </a:rPr>
              <a:t>파일 다운로드</a:t>
            </a:r>
            <a:endParaRPr lang="en-US" altLang="ko-KR" dirty="0" smtClean="0">
              <a:solidFill>
                <a:srgbClr val="C00000"/>
              </a:solidFill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150600"/>
            <a:ext cx="6360000" cy="3302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</a:t>
            </a:r>
            <a:r>
              <a:rPr lang="en-US" altLang="ko-KR" sz="2000" dirty="0" smtClean="0">
                <a:ea typeface="돋움" panose="020B0600000101010101" pitchFamily="50" charset="-127"/>
              </a:rPr>
              <a:t>ender.csv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7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49231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ea typeface="돋움" panose="020B0600000101010101" pitchFamily="50" charset="-127"/>
              </a:rPr>
              <a:t>gender.csv</a:t>
            </a:r>
            <a:endParaRPr lang="en-US" altLang="ko-KR" sz="2000" dirty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068960"/>
            <a:ext cx="4846740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" y="2042229"/>
            <a:ext cx="8280920" cy="745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2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55" y="2038196"/>
            <a:ext cx="4271165" cy="2974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9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132856"/>
            <a:ext cx="5006573" cy="2916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38196"/>
            <a:ext cx="5270327" cy="3551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CSV </a:t>
            </a:r>
            <a:r>
              <a:rPr lang="ko-KR" altLang="en-US" sz="2000" dirty="0" smtClean="0">
                <a:ea typeface="돋움" panose="020B0600000101010101" pitchFamily="50" charset="-127"/>
              </a:rPr>
              <a:t>파일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- </a:t>
            </a:r>
            <a:r>
              <a:rPr lang="en-US" altLang="ko-KR" dirty="0" err="1" smtClean="0">
                <a:ea typeface="돋움" panose="020B0600000101010101" pitchFamily="50" charset="-127"/>
              </a:rPr>
              <a:t>datas</a:t>
            </a: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ea typeface="돋움" panose="020B0600000101010101" pitchFamily="50" charset="-127"/>
              </a:rPr>
              <a:t>폴더 </a:t>
            </a:r>
            <a:r>
              <a:rPr lang="en-US" altLang="ko-KR" dirty="0" smtClean="0">
                <a:ea typeface="돋움" panose="020B0600000101010101" pitchFamily="50" charset="-127"/>
              </a:rPr>
              <a:t>&gt; temp.csv</a:t>
            </a:r>
            <a:r>
              <a:rPr lang="ko-KR" altLang="en-US" dirty="0" smtClean="0">
                <a:ea typeface="돋움" panose="020B0600000101010101" pitchFamily="50" charset="-127"/>
              </a:rPr>
              <a:t>로 저장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454280"/>
            <a:ext cx="3723997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8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93" y="1806483"/>
            <a:ext cx="5684098" cy="4646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0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663844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2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5" y="2038196"/>
            <a:ext cx="4625741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2420888"/>
            <a:ext cx="3240360" cy="23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70072"/>
            <a:ext cx="5334462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인구</a:t>
            </a:r>
            <a:r>
              <a:rPr lang="ko-KR" altLang="en-US" sz="2800" dirty="0" smtClean="0"/>
              <a:t> 데이터 성별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467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우리 동네 성별 인구구조 시각화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38196"/>
            <a:ext cx="5311600" cy="373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969496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돋움" panose="020B0600000101010101" pitchFamily="50" charset="-127"/>
              </a:rPr>
              <a:t>temp_seoul.csv</a:t>
            </a:r>
            <a:endParaRPr lang="en-US" altLang="ko-KR" sz="2000" dirty="0"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ea typeface="돋움" panose="020B0600000101010101" pitchFamily="50" charset="-127"/>
              </a:rPr>
              <a:t>    - </a:t>
            </a:r>
            <a:r>
              <a:rPr lang="ko-KR" altLang="en-US" dirty="0" smtClean="0">
                <a:ea typeface="돋움" panose="020B0600000101010101" pitchFamily="50" charset="-127"/>
              </a:rPr>
              <a:t>엑셀에서 연후 </a:t>
            </a:r>
            <a:r>
              <a:rPr lang="en-US" altLang="ko-KR" dirty="0" smtClean="0">
                <a:ea typeface="돋움" panose="020B0600000101010101" pitchFamily="50" charset="-127"/>
              </a:rPr>
              <a:t>&gt; 1</a:t>
            </a:r>
            <a:r>
              <a:rPr lang="ko-KR" altLang="en-US" dirty="0" smtClean="0">
                <a:ea typeface="돋움" panose="020B0600000101010101" pitchFamily="50" charset="-127"/>
              </a:rPr>
              <a:t>행</a:t>
            </a:r>
            <a:r>
              <a:rPr lang="en-US" altLang="ko-KR" dirty="0" smtClean="0">
                <a:ea typeface="돋움" panose="020B0600000101010101" pitchFamily="50" charset="-127"/>
              </a:rPr>
              <a:t>~7</a:t>
            </a:r>
            <a:r>
              <a:rPr lang="ko-KR" altLang="en-US" dirty="0" smtClean="0">
                <a:ea typeface="돋움" panose="020B0600000101010101" pitchFamily="50" charset="-127"/>
              </a:rPr>
              <a:t>행 삭제</a:t>
            </a:r>
            <a:endParaRPr lang="en-US" altLang="ko-KR" dirty="0" smtClean="0"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54280"/>
            <a:ext cx="4328535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36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csv </a:t>
            </a:r>
            <a:r>
              <a:rPr lang="ko-KR" altLang="en-US" sz="2000" dirty="0" smtClean="0">
                <a:latin typeface="+mn-ea"/>
              </a:rPr>
              <a:t>모듈 사용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656" y="1929606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csv.reader</a:t>
            </a:r>
            <a:r>
              <a:rPr lang="en-US" altLang="ko-KR" dirty="0" smtClean="0">
                <a:solidFill>
                  <a:srgbClr val="0070C0"/>
                </a:solidFill>
              </a:rPr>
              <a:t>() : CSV </a:t>
            </a:r>
            <a:r>
              <a:rPr lang="ko-KR" altLang="en-US" dirty="0" smtClean="0">
                <a:solidFill>
                  <a:srgbClr val="0070C0"/>
                </a:solidFill>
              </a:rPr>
              <a:t>파일에서 데이터 읽기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c</a:t>
            </a:r>
            <a:r>
              <a:rPr lang="en-US" altLang="ko-KR" dirty="0" err="1" smtClean="0">
                <a:solidFill>
                  <a:srgbClr val="0070C0"/>
                </a:solidFill>
              </a:rPr>
              <a:t>sv.writer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en-US" altLang="ko-KR" dirty="0">
                <a:solidFill>
                  <a:srgbClr val="0070C0"/>
                </a:solidFill>
              </a:rPr>
              <a:t>CSV </a:t>
            </a:r>
            <a:r>
              <a:rPr lang="ko-KR" altLang="en-US" dirty="0">
                <a:solidFill>
                  <a:srgbClr val="0070C0"/>
                </a:solidFill>
              </a:rPr>
              <a:t>파일에서 데이터 </a:t>
            </a:r>
            <a:r>
              <a:rPr lang="ko-KR" altLang="en-US" dirty="0" smtClean="0">
                <a:solidFill>
                  <a:srgbClr val="0070C0"/>
                </a:solidFill>
              </a:rPr>
              <a:t>쓰기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6" y="3429000"/>
            <a:ext cx="814826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9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1" y="1268760"/>
            <a:ext cx="6768752" cy="507831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loat() </a:t>
            </a:r>
            <a:r>
              <a:rPr lang="ko-KR" altLang="en-US" dirty="0" smtClean="0">
                <a:latin typeface="+mn-ea"/>
              </a:rPr>
              <a:t>함수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문자형 </a:t>
            </a:r>
            <a:r>
              <a:rPr lang="ko-KR" altLang="en-US" dirty="0" err="1" smtClean="0">
                <a:latin typeface="+mn-ea"/>
              </a:rPr>
              <a:t>자료형을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숫자형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변환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6591"/>
            <a:ext cx="7069184" cy="24482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6"/>
          <a:stretch/>
        </p:blipFill>
        <p:spPr>
          <a:xfrm>
            <a:off x="570310" y="4653136"/>
            <a:ext cx="432853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73248" r="43228" b="12037"/>
          <a:stretch/>
        </p:blipFill>
        <p:spPr>
          <a:xfrm>
            <a:off x="5250830" y="5013178"/>
            <a:ext cx="4121933" cy="684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3882678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49776" y="4437112"/>
            <a:ext cx="1152128" cy="14401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250830" y="486916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2181" y="4530606"/>
            <a:ext cx="274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 smtClean="0"/>
              <a:t>문자형을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숫자형으로</a:t>
            </a:r>
            <a:r>
              <a:rPr lang="ko-KR" altLang="en-US" sz="1600" dirty="0" smtClean="0"/>
              <a:t> 변환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49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0" y="3278980"/>
            <a:ext cx="6438909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96616" y="2166317"/>
            <a:ext cx="2664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[‘1950-09-01’, ‘108’, “,”,”]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87934" y="1916832"/>
            <a:ext cx="627592" cy="9361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0464" y="2064343"/>
            <a:ext cx="17704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※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기온데이터</a:t>
            </a:r>
            <a:r>
              <a:rPr lang="ko-KR" altLang="en-US" sz="1600" dirty="0" smtClean="0">
                <a:solidFill>
                  <a:srgbClr val="C00000"/>
                </a:solidFill>
              </a:rPr>
              <a:t> 누락으로 오류 발생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860873" cy="494494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t</a:t>
            </a:r>
            <a:r>
              <a:rPr lang="en-US" altLang="ko-KR" sz="2000" dirty="0" err="1" smtClean="0">
                <a:latin typeface="+mn-ea"/>
              </a:rPr>
              <a:t>emperature.ipynb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79278"/>
            <a:ext cx="6477561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82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기온 데이터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9111"/>
            <a:ext cx="6569009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1268760"/>
            <a:ext cx="7860873" cy="553998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온도가 가장 높은 날짜와 온도 분석하기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475</Words>
  <Application>Microsoft Office PowerPoint</Application>
  <PresentationFormat>A4 용지(210x297mm)</PresentationFormat>
  <Paragraphs>118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돋움</vt:lpstr>
      <vt:lpstr>맑은 고딕</vt:lpstr>
      <vt:lpstr>휴먼엑스포</vt:lpstr>
      <vt:lpstr>Arial</vt:lpstr>
      <vt:lpstr>Wingdings</vt:lpstr>
      <vt:lpstr>Office 테마</vt:lpstr>
      <vt:lpstr>14장. 데이터 분석 및 시각화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기온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  <vt:lpstr> 인구 데이터 성별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360</cp:revision>
  <dcterms:created xsi:type="dcterms:W3CDTF">2019-03-04T02:36:55Z</dcterms:created>
  <dcterms:modified xsi:type="dcterms:W3CDTF">2023-05-10T22:25:22Z</dcterms:modified>
</cp:coreProperties>
</file>