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56" r:id="rId2"/>
    <p:sldId id="369" r:id="rId3"/>
    <p:sldId id="370" r:id="rId4"/>
    <p:sldId id="385" r:id="rId5"/>
    <p:sldId id="371" r:id="rId6"/>
    <p:sldId id="372" r:id="rId7"/>
    <p:sldId id="400" r:id="rId8"/>
    <p:sldId id="401" r:id="rId9"/>
    <p:sldId id="402" r:id="rId10"/>
    <p:sldId id="373" r:id="rId11"/>
    <p:sldId id="374" r:id="rId12"/>
    <p:sldId id="375" r:id="rId13"/>
    <p:sldId id="376" r:id="rId14"/>
    <p:sldId id="380" r:id="rId15"/>
    <p:sldId id="392" r:id="rId16"/>
    <p:sldId id="379" r:id="rId17"/>
    <p:sldId id="381" r:id="rId18"/>
    <p:sldId id="382" r:id="rId19"/>
    <p:sldId id="383" r:id="rId20"/>
    <p:sldId id="384" r:id="rId21"/>
    <p:sldId id="393" r:id="rId22"/>
    <p:sldId id="394" r:id="rId23"/>
    <p:sldId id="403" r:id="rId24"/>
    <p:sldId id="404" r:id="rId25"/>
    <p:sldId id="405" r:id="rId26"/>
    <p:sldId id="406" r:id="rId27"/>
    <p:sldId id="386" r:id="rId28"/>
    <p:sldId id="397" r:id="rId29"/>
    <p:sldId id="387" r:id="rId30"/>
    <p:sldId id="388" r:id="rId31"/>
    <p:sldId id="396" r:id="rId32"/>
    <p:sldId id="389" r:id="rId33"/>
    <p:sldId id="398" r:id="rId34"/>
    <p:sldId id="390" r:id="rId35"/>
    <p:sldId id="391" r:id="rId36"/>
    <p:sldId id="395" r:id="rId37"/>
    <p:sldId id="399" r:id="rId38"/>
    <p:sldId id="407" r:id="rId39"/>
    <p:sldId id="408" r:id="rId40"/>
    <p:sldId id="409" r:id="rId41"/>
    <p:sldId id="410" r:id="rId42"/>
    <p:sldId id="411" r:id="rId43"/>
    <p:sldId id="412" r:id="rId44"/>
    <p:sldId id="413" r:id="rId45"/>
    <p:sldId id="414" r:id="rId46"/>
    <p:sldId id="415" r:id="rId47"/>
    <p:sldId id="416" r:id="rId48"/>
    <p:sldId id="417" r:id="rId49"/>
    <p:sldId id="418" r:id="rId50"/>
    <p:sldId id="419" r:id="rId51"/>
    <p:sldId id="420" r:id="rId52"/>
    <p:sldId id="421" r:id="rId53"/>
    <p:sldId id="422" r:id="rId54"/>
    <p:sldId id="423" r:id="rId5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5092" autoAdjust="0"/>
  </p:normalViewPr>
  <p:slideViewPr>
    <p:cSldViewPr>
      <p:cViewPr varScale="1">
        <p:scale>
          <a:sx n="82" d="100"/>
          <a:sy n="82" d="100"/>
        </p:scale>
        <p:origin x="1286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member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258695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10-1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MVC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</a:t>
            </a:r>
            <a:r>
              <a:rPr lang="ko-KR" altLang="en-US" sz="2000" i="1" dirty="0" smtClean="0">
                <a:solidFill>
                  <a:schemeClr val="bg1"/>
                </a:solidFill>
              </a:rPr>
              <a:t>회원 관리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533" y="3645024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124744"/>
            <a:ext cx="7865187" cy="50405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041232" y="1628800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MembeDAO.java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013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124744"/>
            <a:ext cx="6963441" cy="51247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55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949490"/>
            <a:ext cx="6696744" cy="53000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834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35" y="1196752"/>
            <a:ext cx="8640960" cy="43643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845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0" y="1052736"/>
            <a:ext cx="914501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커맨드</a:t>
            </a:r>
            <a:r>
              <a:rPr lang="en-US" altLang="ko-KR" sz="2000" b="1" dirty="0"/>
              <a:t>(command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패턴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컨트롤러가 브라우저로부터 어떤 요청을 받았는지 알아내고 그 요청에 대해 해당하는 모델을 선택하여 작업을 요청해야 하는데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이역할을</a:t>
            </a:r>
            <a:r>
              <a:rPr lang="ko-KR" altLang="en-US" dirty="0" smtClean="0"/>
              <a:t> 하는 방법을 커맨드 패턴이라 한다</a:t>
            </a:r>
            <a:endParaRPr lang="en-US" altLang="ko-KR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8624" y="2362429"/>
            <a:ext cx="5472608" cy="40862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  <a:hlinkClick r:id="rId2"/>
              </a:rPr>
              <a:t>http://localhost:8080/member</a:t>
            </a:r>
            <a:r>
              <a:rPr lang="en-US" altLang="ko-KR" dirty="0" smtClean="0">
                <a:ln>
                  <a:solidFill>
                    <a:schemeClr val="tx1"/>
                  </a:solidFill>
                </a:ln>
              </a:rPr>
              <a:t>List.do</a:t>
            </a:r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4568" y="2852936"/>
            <a:ext cx="828092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/listMember.do: </a:t>
            </a:r>
            <a:r>
              <a:rPr lang="ko-KR" altLang="en-US" dirty="0"/>
              <a:t>첫</a:t>
            </a:r>
            <a:r>
              <a:rPr lang="ko-KR" altLang="en-US" dirty="0" smtClean="0"/>
              <a:t> 번째 단계의 요청은 회원 기능 중 회원 조회를 의미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64568" y="3645024"/>
            <a:ext cx="82809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순서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회원 정보 추가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브라우저에서 </a:t>
            </a:r>
            <a:r>
              <a:rPr lang="en-US" altLang="ko-KR" sz="1600" dirty="0" smtClean="0"/>
              <a:t>/addMember.do</a:t>
            </a:r>
            <a:r>
              <a:rPr lang="ko-KR" altLang="en-US" sz="1600" dirty="0" smtClean="0"/>
              <a:t>로 서버에 요청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/>
              <a:t>MemberController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getPathInfo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를 이용해 요청명인 </a:t>
            </a:r>
            <a:r>
              <a:rPr lang="en-US" altLang="ko-KR" sz="1600" dirty="0" smtClean="0"/>
              <a:t>/addMember.do</a:t>
            </a:r>
            <a:r>
              <a:rPr lang="ko-KR" altLang="en-US" sz="1600" dirty="0" smtClean="0"/>
              <a:t>를 받아옴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/>
              <a:t>요청명에</a:t>
            </a:r>
            <a:r>
              <a:rPr lang="ko-KR" altLang="en-US" sz="1600" dirty="0" smtClean="0"/>
              <a:t> 대해 </a:t>
            </a:r>
            <a:r>
              <a:rPr lang="en-US" altLang="ko-KR" sz="1600" dirty="0" err="1" smtClean="0"/>
              <a:t>MemberDAO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addMember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호출한다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/>
              <a:t>addMember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메서드에서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문으로 테이블에 회원 정보를 추가한다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918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156682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MainController.java -&gt;</a:t>
            </a:r>
            <a:r>
              <a:rPr lang="ko-KR" altLang="en-US" sz="2000" b="1" dirty="0" err="1" smtClean="0"/>
              <a:t>애너테이션</a:t>
            </a:r>
            <a:r>
              <a:rPr lang="en-US" altLang="ko-KR" sz="2000" b="1" dirty="0" smtClean="0"/>
              <a:t>(@)</a:t>
            </a:r>
            <a:r>
              <a:rPr lang="ko-KR" altLang="en-US" sz="2000" b="1" dirty="0" smtClean="0"/>
              <a:t>을 이용한 </a:t>
            </a:r>
            <a:r>
              <a:rPr lang="ko-KR" altLang="en-US" sz="2000" b="1" dirty="0" err="1" smtClean="0"/>
              <a:t>서블릿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매핑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92" y="1844824"/>
            <a:ext cx="9052910" cy="32144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383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93" y="1401904"/>
            <a:ext cx="9152413" cy="40541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72"/>
          <a:stretch/>
        </p:blipFill>
        <p:spPr>
          <a:xfrm>
            <a:off x="6249144" y="3861048"/>
            <a:ext cx="3396901" cy="19442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564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124744"/>
            <a:ext cx="6757683" cy="50431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758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124744"/>
            <a:ext cx="6790008" cy="46638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0791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196752"/>
            <a:ext cx="7658764" cy="48467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1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2782697" y="1703131"/>
            <a:ext cx="3898495" cy="127001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MVC </a:t>
            </a:r>
            <a:r>
              <a:rPr lang="ko-KR" altLang="en-US" sz="2000" b="1" dirty="0" smtClean="0"/>
              <a:t>구성 요소와 기능</a:t>
            </a:r>
            <a:endParaRPr lang="en-US" altLang="ko-KR" sz="2000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sp>
        <p:nvSpPr>
          <p:cNvPr id="14" name="원통 13"/>
          <p:cNvSpPr/>
          <p:nvPr/>
        </p:nvSpPr>
        <p:spPr>
          <a:xfrm>
            <a:off x="7215096" y="1775138"/>
            <a:ext cx="1698344" cy="667458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데이터베이스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48545" y="1919154"/>
            <a:ext cx="1440160" cy="57631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클라이언트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152800" y="1775138"/>
            <a:ext cx="1300125" cy="4259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컨트롤</a:t>
            </a:r>
            <a:r>
              <a:rPr lang="ko-KR" altLang="en-US" sz="1400" dirty="0">
                <a:solidFill>
                  <a:schemeClr val="tx1"/>
                </a:solidFill>
              </a:rPr>
              <a:t>러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95344" y="2495218"/>
            <a:ext cx="1300125" cy="4059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237051" y="1847147"/>
            <a:ext cx="1300125" cy="4259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모</a:t>
            </a:r>
            <a:r>
              <a:rPr lang="ko-KR" altLang="en-US" sz="1400" dirty="0">
                <a:solidFill>
                  <a:schemeClr val="tx1"/>
                </a:solidFill>
              </a:rPr>
              <a:t>델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6626621" y="2135178"/>
            <a:ext cx="558627" cy="76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2378714" y="2195953"/>
            <a:ext cx="774086" cy="2233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360713" y="2063170"/>
            <a:ext cx="7200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4448945" y="1991162"/>
            <a:ext cx="7200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6626621" y="1991162"/>
            <a:ext cx="558627" cy="76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3790678" y="2207186"/>
            <a:ext cx="0" cy="2820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58569" y="244259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웹서버</a:t>
            </a:r>
            <a:endParaRPr lang="ko-KR" altLang="en-US" sz="1600" b="1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4452925" y="2135178"/>
            <a:ext cx="7200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331868" y="177513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</a:rPr>
              <a:t>요청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31868" y="235400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</a:rPr>
              <a:t>응답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8555" y="2999274"/>
            <a:ext cx="82809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Controller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서블릿이</a:t>
            </a:r>
            <a:r>
              <a:rPr lang="ko-KR" altLang="en-US" sz="1600" dirty="0" smtClean="0"/>
              <a:t> 컨트롤러의 역할을 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클라이언트의 요청을 분석한다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요청에 대해서 필요한 모델을 호출한다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Model</a:t>
            </a:r>
            <a:r>
              <a:rPr lang="ko-KR" altLang="en-US" sz="1600" dirty="0" smtClean="0"/>
              <a:t>에서 처리한 결과를 보여주기 위해 </a:t>
            </a:r>
            <a:r>
              <a:rPr lang="en-US" altLang="ko-KR" sz="1600" dirty="0" err="1" smtClean="0"/>
              <a:t>jsp</a:t>
            </a:r>
            <a:r>
              <a:rPr lang="ko-KR" altLang="en-US" sz="1600" dirty="0" smtClean="0"/>
              <a:t>를 선택한다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938555" y="4439434"/>
            <a:ext cx="82809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Model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데이터베이스 연동과 같은 비즈니스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수행한다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DTO(VO)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DAO</a:t>
            </a:r>
            <a:r>
              <a:rPr lang="ko-KR" altLang="en-US" sz="1600" dirty="0" smtClean="0"/>
              <a:t>클래스로 이루어져 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38555" y="5375538"/>
            <a:ext cx="82809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View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JSP</a:t>
            </a:r>
            <a:r>
              <a:rPr lang="ko-KR" altLang="en-US" sz="1600" dirty="0" smtClean="0"/>
              <a:t>가 화면 기능을 담당한다</a:t>
            </a:r>
            <a:r>
              <a:rPr lang="en-US" altLang="ko-KR" sz="1600" dirty="0" smtClean="0"/>
              <a:t>..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Model</a:t>
            </a:r>
            <a:r>
              <a:rPr lang="ko-KR" altLang="en-US" sz="1600" dirty="0" smtClean="0"/>
              <a:t>에서 처리한 결과를 화면에 표시한다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668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309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err="1" smtClean="0"/>
              <a:t>index.jsp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29" y="1600041"/>
            <a:ext cx="8093141" cy="36579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6833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27" y="1124744"/>
            <a:ext cx="7411865" cy="50196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185248" y="1556792"/>
            <a:ext cx="2124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err="1" smtClean="0"/>
              <a:t>header.jsp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0321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5248" y="1556792"/>
            <a:ext cx="2124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err="1" smtClean="0"/>
              <a:t>footer.jsp</a:t>
            </a: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2132856"/>
            <a:ext cx="5372566" cy="19585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48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196752"/>
            <a:ext cx="9358686" cy="45035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89304" y="1484784"/>
            <a:ext cx="2124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style.css</a:t>
            </a:r>
          </a:p>
        </p:txBody>
      </p:sp>
    </p:spTree>
    <p:extLst>
      <p:ext uri="{BB962C8B-B14F-4D97-AF65-F5344CB8AC3E}">
        <p14:creationId xmlns:p14="http://schemas.microsoft.com/office/powerpoint/2010/main" val="148701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052736"/>
            <a:ext cx="8215072" cy="49305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582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80" y="1287594"/>
            <a:ext cx="9457240" cy="42828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61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268760"/>
            <a:ext cx="9602032" cy="45114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64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340768"/>
            <a:ext cx="6153956" cy="41764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081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0"/>
          <a:stretch/>
        </p:blipFill>
        <p:spPr>
          <a:xfrm>
            <a:off x="1136576" y="1268760"/>
            <a:ext cx="7395878" cy="4752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25208" y="2060848"/>
            <a:ext cx="2880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memberList.jsp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4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83" y="1052736"/>
            <a:ext cx="8739264" cy="49685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460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196752"/>
            <a:ext cx="7730779" cy="4752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718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49" y="1348559"/>
            <a:ext cx="4168501" cy="4160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559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052736"/>
            <a:ext cx="6833076" cy="5112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17524" y="1700808"/>
            <a:ext cx="2736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err="1" smtClean="0"/>
              <a:t>memberForm.jsp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96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29" y="1052736"/>
            <a:ext cx="8382171" cy="49389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122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1196752"/>
            <a:ext cx="5265876" cy="43209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884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582461"/>
            <a:ext cx="9417496" cy="39973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3456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memberView.jsp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17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87" y="1268760"/>
            <a:ext cx="9057456" cy="45594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544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1412776"/>
            <a:ext cx="5243014" cy="37874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210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124744"/>
            <a:ext cx="6425444" cy="49685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681193" y="1556792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loginForm.jsp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02437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회원 가입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유효성 검사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1052736"/>
            <a:ext cx="5082375" cy="51299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1841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회원 가입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유효성 검사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4653136"/>
            <a:ext cx="7631080" cy="12575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340768"/>
            <a:ext cx="7631080" cy="304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609185" y="220486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 err="1" smtClean="0"/>
              <a:t>memberForm.jsp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97691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777" y="1124744"/>
            <a:ext cx="3033023" cy="49000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49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회원 가입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유효성 검사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79" y="1257112"/>
            <a:ext cx="7171041" cy="43437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638420" y="24928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 smtClean="0"/>
              <a:t>validation.js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7133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회원 가입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유효성 검사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39" y="1462869"/>
            <a:ext cx="7864522" cy="39322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4458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53046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관리자 페이지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회원 목록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2" r="11900"/>
          <a:stretch/>
        </p:blipFill>
        <p:spPr>
          <a:xfrm>
            <a:off x="560512" y="1700808"/>
            <a:ext cx="4248473" cy="33302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1696443"/>
            <a:ext cx="4104456" cy="33346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2976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53046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관리자 페이지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회원 목록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1052736"/>
            <a:ext cx="5400600" cy="50405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804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53046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관리자 페이지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회원 목록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2132856"/>
            <a:ext cx="7881745" cy="1800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745088" y="148478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 smtClean="0"/>
              <a:t>server/tomcat-users.xml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97291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53046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관리자 페이지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회원 목록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052736"/>
            <a:ext cx="7327291" cy="51151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905328" y="17728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web</a:t>
            </a:r>
            <a:r>
              <a:rPr lang="en-US" altLang="ko-KR" dirty="0" smtClean="0"/>
              <a:t>.xml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4274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530465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관리자 페이지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로그인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9"/>
          <a:stretch/>
        </p:blipFill>
        <p:spPr>
          <a:xfrm>
            <a:off x="620654" y="1484784"/>
            <a:ext cx="8664691" cy="43713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689304" y="155679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 err="1" smtClean="0"/>
              <a:t>adminLogin.jsp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06955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530465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관리자 페이지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로그인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88840"/>
            <a:ext cx="7110076" cy="26900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479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530465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관리자 페이지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로그인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132856"/>
            <a:ext cx="7552074" cy="11964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825208" y="155679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 err="1" smtClean="0"/>
              <a:t>loginFailed</a:t>
            </a:r>
            <a:r>
              <a:rPr lang="en-US" altLang="ko-KR" dirty="0" err="1" smtClean="0"/>
              <a:t>.jsp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730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530465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관리자 페이지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회원 삭제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1268760"/>
            <a:ext cx="5770393" cy="47324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228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9001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회원 </a:t>
            </a:r>
            <a:r>
              <a:rPr lang="en-US" altLang="ko-KR" sz="2000" b="1" dirty="0" smtClean="0"/>
              <a:t>DB </a:t>
            </a:r>
            <a:r>
              <a:rPr lang="ko-KR" altLang="en-US" sz="2000" b="1" dirty="0" smtClean="0"/>
              <a:t>구축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b="1" dirty="0" smtClean="0"/>
              <a:t>    </a:t>
            </a:r>
            <a:r>
              <a:rPr lang="ko-KR" altLang="en-US" b="1" dirty="0" err="1" smtClean="0"/>
              <a:t>오라클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HR DB &gt; </a:t>
            </a:r>
            <a:r>
              <a:rPr lang="en-US" altLang="ko-KR" b="1" dirty="0" err="1" smtClean="0"/>
              <a:t>t_member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 생성 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348880"/>
            <a:ext cx="5328592" cy="27136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42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530465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관리자 페이지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회원 삭제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0" y="2217315"/>
            <a:ext cx="7620660" cy="24233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675098" y="162880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 err="1" smtClean="0"/>
              <a:t>memberList.jsp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86950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530465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관리자 페이지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회원 삭제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546" y="1916832"/>
            <a:ext cx="7132938" cy="35588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465168" y="133155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 smtClean="0"/>
              <a:t>memberDAO.java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34209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530465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관리자 페이지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회원 삭제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5168" y="133155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 smtClean="0"/>
              <a:t>MainController</a:t>
            </a:r>
            <a:r>
              <a:rPr lang="en-US" altLang="ko-KR" dirty="0" smtClean="0"/>
              <a:t>.java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115" y="1916832"/>
            <a:ext cx="7099799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123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나의 정보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일반 회원 로그인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340768"/>
            <a:ext cx="6352529" cy="4536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878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530465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나의 정보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88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124744"/>
            <a:ext cx="5527407" cy="47253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415" y="2060848"/>
            <a:ext cx="4391354" cy="38955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825208" y="1403085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Member.java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13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/>
              <a:t>JDBCUtil</a:t>
            </a:r>
            <a:r>
              <a:rPr lang="en-US" altLang="ko-KR" dirty="0"/>
              <a:t> –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연결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1340768"/>
            <a:ext cx="9309957" cy="41544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1852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JDBCUtil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연결 종료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196752"/>
            <a:ext cx="6774768" cy="465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5471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JDBCUtil</a:t>
            </a:r>
            <a:r>
              <a:rPr lang="en-US" altLang="ko-KR" dirty="0" smtClean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연결 종료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908721"/>
            <a:ext cx="6696744" cy="53560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148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11001</TotalTime>
  <Words>580</Words>
  <Application>Microsoft Office PowerPoint</Application>
  <PresentationFormat>A4 용지(210x297mm)</PresentationFormat>
  <Paragraphs>158</Paragraphs>
  <Slides>54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1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10-1장. MVC 웹 애플리케이션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703</cp:revision>
  <dcterms:created xsi:type="dcterms:W3CDTF">2019-03-04T02:36:55Z</dcterms:created>
  <dcterms:modified xsi:type="dcterms:W3CDTF">2023-06-12T13:44:44Z</dcterms:modified>
</cp:coreProperties>
</file>