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351" r:id="rId3"/>
    <p:sldId id="353" r:id="rId4"/>
    <p:sldId id="389" r:id="rId5"/>
    <p:sldId id="417" r:id="rId6"/>
    <p:sldId id="372" r:id="rId7"/>
    <p:sldId id="416" r:id="rId8"/>
    <p:sldId id="413" r:id="rId9"/>
    <p:sldId id="355" r:id="rId10"/>
    <p:sldId id="394" r:id="rId11"/>
    <p:sldId id="395" r:id="rId12"/>
    <p:sldId id="396" r:id="rId13"/>
    <p:sldId id="414" r:id="rId14"/>
    <p:sldId id="358" r:id="rId15"/>
    <p:sldId id="409" r:id="rId16"/>
    <p:sldId id="410" r:id="rId17"/>
    <p:sldId id="411" r:id="rId18"/>
    <p:sldId id="412" r:id="rId19"/>
    <p:sldId id="356" r:id="rId20"/>
    <p:sldId id="374" r:id="rId21"/>
    <p:sldId id="393" r:id="rId22"/>
    <p:sldId id="361" r:id="rId23"/>
    <p:sldId id="405" r:id="rId24"/>
    <p:sldId id="403" r:id="rId25"/>
    <p:sldId id="404" r:id="rId26"/>
    <p:sldId id="385" r:id="rId27"/>
    <p:sldId id="382" r:id="rId28"/>
    <p:sldId id="421" r:id="rId29"/>
    <p:sldId id="418" r:id="rId30"/>
    <p:sldId id="419" r:id="rId31"/>
    <p:sldId id="365" r:id="rId32"/>
    <p:sldId id="378" r:id="rId33"/>
    <p:sldId id="397" r:id="rId34"/>
    <p:sldId id="420" r:id="rId35"/>
    <p:sldId id="398" r:id="rId36"/>
    <p:sldId id="399" r:id="rId37"/>
    <p:sldId id="400" r:id="rId38"/>
    <p:sldId id="401" r:id="rId3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75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7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852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7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186687" cy="1226567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6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유효성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검사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및 정규 표현식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i="1" dirty="0">
                <a:solidFill>
                  <a:schemeClr val="bg1"/>
                </a:solidFill>
              </a:rPr>
              <a:t>V</a:t>
            </a:r>
            <a:r>
              <a:rPr lang="en-US" altLang="ko-KR" sz="2000" i="1" dirty="0" smtClean="0">
                <a:solidFill>
                  <a:schemeClr val="bg1"/>
                </a:solidFill>
              </a:rPr>
              <a:t>alidation / Regular Expression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자바스크립트 활용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회원 가입 폼 만들기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772816"/>
            <a:ext cx="4367372" cy="19442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7" y="2636912"/>
            <a:ext cx="4143639" cy="18722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198" y="4669770"/>
            <a:ext cx="4566916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자바스크립트 활용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700807"/>
            <a:ext cx="7468248" cy="4259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889104" y="1287423"/>
            <a:ext cx="266429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validation/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regForm.jsp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자바스크립트 활용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268760"/>
            <a:ext cx="8893311" cy="33302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4797152"/>
            <a:ext cx="7590178" cy="14631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244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자바스크립트 활용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060848"/>
            <a:ext cx="7216765" cy="2263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761053" y="1412776"/>
            <a:ext cx="266429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validation/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regForm.jsp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62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123046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폼 페이지에 입력한 데이터 값의 숫자 여부 확인하기</a:t>
            </a:r>
            <a:endParaRPr lang="en-US" altLang="ko-KR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09892" y="1771118"/>
            <a:ext cx="5587324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tx1"/>
                </a:solidFill>
              </a:rPr>
              <a:t>isNaN</a:t>
            </a:r>
            <a:r>
              <a:rPr lang="en-US" altLang="ko-KR" b="1" dirty="0" smtClean="0">
                <a:solidFill>
                  <a:srgbClr val="C00000"/>
                </a:solidFill>
              </a:rPr>
              <a:t>(document.</a:t>
            </a:r>
            <a:r>
              <a:rPr lang="ko-KR" altLang="en-US" b="1" dirty="0" smtClean="0">
                <a:solidFill>
                  <a:srgbClr val="C00000"/>
                </a:solidFill>
              </a:rPr>
              <a:t>폼 이름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r>
              <a:rPr lang="ko-KR" altLang="en-US" b="1" dirty="0" smtClean="0">
                <a:solidFill>
                  <a:srgbClr val="C00000"/>
                </a:solidFill>
              </a:rPr>
              <a:t>입력양식 이름</a:t>
            </a:r>
            <a:r>
              <a:rPr lang="en-US" altLang="ko-KR" b="1" dirty="0" smtClean="0">
                <a:solidFill>
                  <a:srgbClr val="C00000"/>
                </a:solidFill>
              </a:rPr>
              <a:t>.value)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92" y="2635214"/>
            <a:ext cx="6614733" cy="17298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042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174508"/>
            <a:ext cx="87129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구구단 애플리케이션 만들기</a:t>
            </a:r>
            <a:endParaRPr lang="en-US" altLang="ko-KR" b="1" dirty="0" smtClean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465168" y="1783436"/>
            <a:ext cx="168698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guguForm.jsp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2346483"/>
            <a:ext cx="7616756" cy="29835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296" y="2492896"/>
            <a:ext cx="2166826" cy="19359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57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127824" y="1583570"/>
            <a:ext cx="184140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GuguBean.java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12" y="2132856"/>
            <a:ext cx="6530906" cy="24843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54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906456" y="1484784"/>
            <a:ext cx="187220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guguProcess.jsp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060848"/>
            <a:ext cx="7544454" cy="29187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490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484784"/>
            <a:ext cx="5692633" cy="43209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033120" y="1700808"/>
            <a:ext cx="187220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guguCheck.js</a:t>
            </a:r>
          </a:p>
        </p:txBody>
      </p:sp>
    </p:spTree>
    <p:extLst>
      <p:ext uri="{BB962C8B-B14F-4D97-AF65-F5344CB8AC3E}">
        <p14:creationId xmlns:p14="http://schemas.microsoft.com/office/powerpoint/2010/main" val="10850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자바스크립트 </a:t>
            </a:r>
            <a:r>
              <a:rPr lang="en-US" altLang="ko-KR" sz="2000" b="1" dirty="0" err="1" smtClean="0"/>
              <a:t>charAt</a:t>
            </a:r>
            <a:r>
              <a:rPr lang="en-US" altLang="ko-KR" sz="2000" b="1" dirty="0" smtClean="0"/>
              <a:t>() </a:t>
            </a:r>
            <a:r>
              <a:rPr lang="ko-KR" altLang="en-US" sz="2000" b="1" dirty="0" err="1" smtClean="0"/>
              <a:t>메서드</a:t>
            </a:r>
            <a:endParaRPr lang="en-US" altLang="ko-KR" sz="2000" b="1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44824"/>
            <a:ext cx="6840760" cy="4205905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087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유효성 검사</a:t>
            </a:r>
            <a:r>
              <a:rPr lang="en-US" altLang="ko-KR" dirty="0" smtClean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유효성 검사</a:t>
            </a:r>
            <a:r>
              <a:rPr lang="en-US" altLang="ko-KR" sz="2000" b="1" dirty="0" smtClean="0"/>
              <a:t>(validation)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사용자가 폼 페이지에서 입력한 데이터 값이 서버로 전송되기 전에 특정 규칙에 맞게 </a:t>
            </a:r>
            <a:r>
              <a:rPr lang="ko-KR" altLang="en-US" sz="1600" dirty="0" err="1" smtClean="0"/>
              <a:t>입력되었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는지</a:t>
            </a:r>
            <a:r>
              <a:rPr lang="ko-KR" altLang="en-US" sz="1600" dirty="0" smtClean="0"/>
              <a:t> 검증하는 것을 말한다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예를 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회원 </a:t>
            </a:r>
            <a:r>
              <a:rPr lang="ko-KR" altLang="en-US" sz="1600" dirty="0" err="1" smtClean="0"/>
              <a:t>가입시</a:t>
            </a:r>
            <a:r>
              <a:rPr lang="ko-KR" altLang="en-US" sz="1600" dirty="0" smtClean="0"/>
              <a:t> 아이디나 비밀번호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연락처등</a:t>
            </a:r>
            <a:r>
              <a:rPr lang="ko-KR" altLang="en-US" sz="1600" dirty="0" smtClean="0"/>
              <a:t> 검사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아이디 중복 </a:t>
            </a:r>
            <a:r>
              <a:rPr lang="ko-KR" altLang="en-US" sz="1600" dirty="0" err="1" smtClean="0"/>
              <a:t>검사등을</a:t>
            </a:r>
            <a:r>
              <a:rPr lang="ko-KR" altLang="en-US" sz="1600" dirty="0" smtClean="0"/>
              <a:t> 들 수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6536" y="2636912"/>
            <a:ext cx="892899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유효성 검사를 위한 </a:t>
            </a:r>
            <a:r>
              <a:rPr lang="ko-KR" altLang="en-US" sz="1600" b="1" dirty="0" err="1" smtClean="0"/>
              <a:t>핸들러</a:t>
            </a:r>
            <a:r>
              <a:rPr lang="ko-KR" altLang="en-US" sz="1600" b="1" dirty="0" smtClean="0"/>
              <a:t> 함수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폼 페이지에서 이벤트가 </a:t>
            </a:r>
            <a:r>
              <a:rPr lang="ko-KR" altLang="en-US" sz="1600" dirty="0" err="1" smtClean="0"/>
              <a:t>발생했을때</a:t>
            </a:r>
            <a:r>
              <a:rPr lang="en-US" altLang="ko-KR" sz="1600" dirty="0" smtClean="0"/>
              <a:t>(&lt;input </a:t>
            </a:r>
            <a:r>
              <a:rPr lang="en-US" altLang="ko-KR" sz="1600" dirty="0" err="1" smtClean="0"/>
              <a:t>onclick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을 클릭한 경우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유효성 검사를 위한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매핑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메서드로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자바스크립트</a:t>
            </a:r>
            <a:r>
              <a:rPr lang="ko-KR" altLang="en-US" sz="1600" dirty="0" smtClean="0"/>
              <a:t>를 이용하여 코드를 작성한다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0893" y="3871440"/>
            <a:ext cx="6480720" cy="2553891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&lt;script type=“text/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javascript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”&gt;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    function </a:t>
            </a:r>
            <a:r>
              <a:rPr lang="ko-KR" altLang="en-US" sz="1600" b="1" dirty="0" err="1" smtClean="0">
                <a:solidFill>
                  <a:srgbClr val="0070C0"/>
                </a:solidFill>
              </a:rPr>
              <a:t>핸들러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 함수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(){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       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var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str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= document.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폼 이름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입력항목 이름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.value;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    }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&lt;/script&gt;</a:t>
            </a:r>
          </a:p>
          <a:p>
            <a:endParaRPr lang="en-US" altLang="ko-KR" sz="1600" b="1" dirty="0">
              <a:solidFill>
                <a:srgbClr val="0070C0"/>
              </a:solidFill>
            </a:endParaRP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&lt;form name=“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폼 이름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”&gt;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    &lt;input type=“button”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onclick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=“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핸들러함수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()”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&lt;/form&gt;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9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412776"/>
            <a:ext cx="7956748" cy="41542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185248" y="1687119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checklogin.js</a:t>
            </a:r>
          </a:p>
        </p:txBody>
      </p:sp>
    </p:spTree>
    <p:extLst>
      <p:ext uri="{BB962C8B-B14F-4D97-AF65-F5344CB8AC3E}">
        <p14:creationId xmlns:p14="http://schemas.microsoft.com/office/powerpoint/2010/main" val="7080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097016" y="1484784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checklogin.js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493" y="2011355"/>
            <a:ext cx="5067739" cy="28806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21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정규 </a:t>
            </a:r>
            <a:r>
              <a:rPr lang="ko-KR" altLang="en-US" sz="2000" b="1" dirty="0" err="1" smtClean="0"/>
              <a:t>표현식</a:t>
            </a:r>
            <a:r>
              <a:rPr lang="en-US" altLang="ko-KR" sz="2000" b="1" dirty="0" smtClean="0"/>
              <a:t>(Regular Expression)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특정한 규칙을 가진 문자열의 집합을 표현하는데 사용하는 형식 언어이다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문자열의 특정 형태를 찾아내기 위해 패턴으로 표현한 수식이다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 전화번호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이메일과</a:t>
            </a:r>
            <a:r>
              <a:rPr lang="ko-KR" altLang="en-US" sz="1600" dirty="0" smtClean="0"/>
              <a:t> 같이 데이터 형식의 패턴이 일정한 데이터를 검사하는 데 이용한다</a:t>
            </a:r>
            <a:r>
              <a:rPr lang="en-US" altLang="ko-KR" sz="1600" dirty="0" smtClean="0"/>
              <a:t>.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사용 형식</a:t>
            </a:r>
            <a:endParaRPr lang="en-US" altLang="ko-KR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928664" y="310438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l</a:t>
            </a:r>
            <a:r>
              <a:rPr lang="en-US" altLang="ko-KR" b="1" dirty="0" smtClean="0">
                <a:solidFill>
                  <a:srgbClr val="C00000"/>
                </a:solidFill>
              </a:rPr>
              <a:t>et </a:t>
            </a:r>
            <a:r>
              <a:rPr lang="ko-KR" altLang="en-US" b="1" dirty="0" smtClean="0">
                <a:solidFill>
                  <a:srgbClr val="C00000"/>
                </a:solidFill>
              </a:rPr>
              <a:t>변수 이름 </a:t>
            </a:r>
            <a:r>
              <a:rPr lang="en-US" altLang="ko-KR" b="1" dirty="0" smtClean="0">
                <a:solidFill>
                  <a:srgbClr val="C00000"/>
                </a:solidFill>
              </a:rPr>
              <a:t>= /</a:t>
            </a:r>
            <a:r>
              <a:rPr lang="ko-KR" altLang="en-US" b="1" dirty="0" smtClean="0">
                <a:solidFill>
                  <a:srgbClr val="C00000"/>
                </a:solidFill>
              </a:rPr>
              <a:t>정규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표현식</a:t>
            </a:r>
            <a:r>
              <a:rPr lang="en-US" altLang="ko-KR" b="1" dirty="0" smtClean="0">
                <a:solidFill>
                  <a:srgbClr val="C00000"/>
                </a:solidFill>
              </a:rPr>
              <a:t>/[Flag]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8664" y="3573016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l</a:t>
            </a:r>
            <a:r>
              <a:rPr lang="en-US" altLang="ko-KR" b="1" dirty="0" smtClean="0">
                <a:solidFill>
                  <a:srgbClr val="C00000"/>
                </a:solidFill>
              </a:rPr>
              <a:t>et </a:t>
            </a:r>
            <a:r>
              <a:rPr lang="ko-KR" altLang="en-US" b="1" dirty="0" smtClean="0">
                <a:solidFill>
                  <a:srgbClr val="C00000"/>
                </a:solidFill>
              </a:rPr>
              <a:t>변수 이름 </a:t>
            </a:r>
            <a:r>
              <a:rPr lang="en-US" altLang="ko-KR" b="1" dirty="0" smtClean="0">
                <a:solidFill>
                  <a:srgbClr val="C00000"/>
                </a:solidFill>
              </a:rPr>
              <a:t>= new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RegExp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</a:rPr>
              <a:t>정규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표현식</a:t>
            </a:r>
            <a:r>
              <a:rPr lang="en-US" altLang="ko-KR" b="1" dirty="0" smtClean="0">
                <a:solidFill>
                  <a:srgbClr val="C00000"/>
                </a:solidFill>
              </a:rPr>
              <a:t>, [</a:t>
            </a:r>
            <a:r>
              <a:rPr lang="en-US" altLang="ko-KR" b="1" dirty="0">
                <a:solidFill>
                  <a:srgbClr val="C00000"/>
                </a:solidFill>
              </a:rPr>
              <a:t>Flag</a:t>
            </a:r>
            <a:r>
              <a:rPr lang="en-US" altLang="ko-KR" b="1" dirty="0" smtClean="0">
                <a:solidFill>
                  <a:srgbClr val="C00000"/>
                </a:solidFill>
              </a:rPr>
              <a:t>])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516542"/>
              </p:ext>
            </p:extLst>
          </p:nvPr>
        </p:nvGraphicFramePr>
        <p:xfrm>
          <a:off x="1352600" y="4149080"/>
          <a:ext cx="7704856" cy="1872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Flag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i</a:t>
                      </a:r>
                      <a:endParaRPr lang="en-US" altLang="ko-KR" sz="18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Ignore Case: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문자열의 대문자와 소문자를 구별하지 않고 검출함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g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Global: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문자열 내의 모든 패턴을 검출함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gi</a:t>
                      </a:r>
                      <a:endParaRPr lang="en-US" altLang="ko-KR" sz="18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모든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패터을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검출하면 대소문자 구별하지 않고 검출함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Multi line: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문자열에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줄바꿈이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있는지 검출한다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.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2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30492"/>
            <a:ext cx="396044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smtClean="0"/>
              <a:t>기본 메타 문자 및 문자 클래스</a:t>
            </a:r>
            <a:endParaRPr lang="en-US" altLang="ko-KR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344532"/>
              </p:ext>
            </p:extLst>
          </p:nvPr>
        </p:nvGraphicFramePr>
        <p:xfrm>
          <a:off x="1496616" y="1700808"/>
          <a:ext cx="6354706" cy="4495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메타문자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^x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문자열이 </a:t>
                      </a:r>
                      <a:r>
                        <a:rPr lang="en-US" altLang="ko-KR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</a:t>
                      </a:r>
                      <a:r>
                        <a:rPr lang="ko-KR" altLang="en-US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로 시작함</a:t>
                      </a:r>
                      <a:endParaRPr lang="ko-KR" altLang="en-US" sz="16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^$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문자열이 </a:t>
                      </a:r>
                      <a:r>
                        <a:rPr lang="en-US" altLang="ko-KR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</a:t>
                      </a:r>
                      <a:r>
                        <a:rPr lang="ko-KR" altLang="en-US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로 종료됨</a:t>
                      </a:r>
                      <a:endParaRPr lang="ko-KR" altLang="en-US" sz="16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x?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x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가 존재하거나 존재하지 않음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X+</a:t>
                      </a:r>
                      <a:endParaRPr lang="en-US" altLang="ko-KR" sz="16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가 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0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번 이상 반복됨</a:t>
                      </a:r>
                      <a:endParaRPr lang="ko-KR" altLang="en-US" sz="16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[</a:t>
                      </a:r>
                      <a:r>
                        <a:rPr lang="en-US" altLang="ko-KR" sz="16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xy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]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x 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또는 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y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를 찾음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\x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x 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문자를 찾음</a:t>
                      </a:r>
                      <a:endParaRPr lang="ko-KR" altLang="en-US" sz="16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\d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숫자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(decimal)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를 찾음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\s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공백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(space)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을 찾음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\w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알파벳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+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숫자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(word)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를 찾음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{3, 4}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번에서 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4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번 반복함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49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120969"/>
            <a:ext cx="84969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자주 </a:t>
            </a:r>
            <a:r>
              <a:rPr lang="ko-KR" altLang="en-US" b="1" smtClean="0"/>
              <a:t>사용하는 패</a:t>
            </a:r>
            <a:r>
              <a:rPr lang="ko-KR" altLang="en-US" b="1"/>
              <a:t>턴</a:t>
            </a:r>
            <a:endParaRPr lang="en-US" altLang="ko-KR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704480"/>
              </p:ext>
            </p:extLst>
          </p:nvPr>
        </p:nvGraphicFramePr>
        <p:xfrm>
          <a:off x="1208584" y="1772816"/>
          <a:ext cx="7200800" cy="4176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5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표현식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0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/^[0-9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]+$/</a:t>
                      </a:r>
                      <a:endParaRPr lang="en-US" altLang="ko-KR" sz="16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숫자만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0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/^[a-</a:t>
                      </a:r>
                      <a:r>
                        <a:rPr lang="en-US" altLang="ko-KR" sz="16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zA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-Z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]+$/</a:t>
                      </a:r>
                      <a:endParaRPr lang="en-US" altLang="ko-KR" sz="16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영문자만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0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/^[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가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</a:t>
                      </a:r>
                      <a:r>
                        <a:rPr lang="ko-KR" altLang="en-US" sz="16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힣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]+$/</a:t>
                      </a:r>
                      <a:endParaRPr lang="en-US" altLang="ko-KR" sz="16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한글만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0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 /^[a-zA-Z0-9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]+$/</a:t>
                      </a:r>
                      <a:endParaRPr lang="en-US" altLang="ko-KR" sz="16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영문자와 숫자만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0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/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d{3}-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d{3,4}-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d{4}/</a:t>
                      </a:r>
                      <a:endParaRPr lang="en-US" altLang="ko-KR" sz="12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휴대폰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0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/[0-9a-zA-Z]@[0-9a-zA-Z].[a-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zA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-Z]{2,3}/</a:t>
                      </a:r>
                      <a:endParaRPr lang="en-US" altLang="ko-KR" sz="12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이메일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0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\d{6}[-][1-4]{6}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주민등록번호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0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\d{3}[-]\d{2}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우편번호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66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174508"/>
            <a:ext cx="6840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자주 사용하는 </a:t>
            </a:r>
            <a:r>
              <a:rPr lang="ko-KR" altLang="en-US" b="1" dirty="0" err="1" smtClean="0"/>
              <a:t>메소</a:t>
            </a:r>
            <a:r>
              <a:rPr lang="ko-KR" altLang="en-US" b="1" dirty="0" err="1"/>
              <a:t>드</a:t>
            </a:r>
            <a:endParaRPr lang="en-US" altLang="ko-KR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76465"/>
              </p:ext>
            </p:extLst>
          </p:nvPr>
        </p:nvGraphicFramePr>
        <p:xfrm>
          <a:off x="1208584" y="1916832"/>
          <a:ext cx="7200800" cy="3724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메소드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3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test()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매개변수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값으로 전달되는 문자열이 정규 </a:t>
                      </a:r>
                      <a:r>
                        <a:rPr lang="ko-KR" altLang="en-US" sz="1600" baseline="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표현식에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 </a:t>
                      </a:r>
                      <a:endParaRPr lang="en-US" altLang="ko-KR" sz="1600" baseline="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부합한지 판단하여 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true/</a:t>
                      </a:r>
                      <a:r>
                        <a:rPr lang="en-US" altLang="ko-KR" sz="1600" baseline="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flase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를 반환함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3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exec()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매개변수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값으로 전달되는 문자열이 정규 </a:t>
                      </a:r>
                      <a:r>
                        <a:rPr lang="ko-KR" altLang="en-US" sz="1600" baseline="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표현식에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 </a:t>
                      </a:r>
                      <a:endParaRPr lang="en-US" altLang="ko-KR" sz="1600" baseline="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부합된 문자열을 추출하여 반환함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3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search()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정확히 일치하는 문자열의 위치를 반환함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3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match()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정확히 일치하는 문자열을 반환함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3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정규 </a:t>
            </a:r>
            <a:r>
              <a:rPr lang="ko-KR" altLang="en-US" sz="2000" b="1" dirty="0" err="1" smtClean="0"/>
              <a:t>표현식</a:t>
            </a:r>
            <a:r>
              <a:rPr lang="en-US" altLang="ko-KR" sz="2000" b="1" dirty="0" smtClean="0"/>
              <a:t>(Regular Expression</a:t>
            </a:r>
            <a:r>
              <a:rPr lang="en-US" altLang="ko-KR" sz="2000" b="1" dirty="0"/>
              <a:t>) - </a:t>
            </a:r>
            <a:r>
              <a:rPr lang="en-US" altLang="ko-KR" sz="2000" b="1" dirty="0" smtClean="0"/>
              <a:t>JavaScript</a:t>
            </a:r>
            <a:endParaRPr lang="en-US" altLang="ko-KR" sz="2000" b="1" dirty="0"/>
          </a:p>
        </p:txBody>
      </p:sp>
      <p:sp>
        <p:nvSpPr>
          <p:cNvPr id="3" name="직사각형 2"/>
          <p:cNvSpPr/>
          <p:nvPr/>
        </p:nvSpPr>
        <p:spPr>
          <a:xfrm>
            <a:off x="920552" y="1628800"/>
            <a:ext cx="4779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https://www.w3schools.com/js/js_regexp.asp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443" y="1998132"/>
            <a:ext cx="6643130" cy="44061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11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match()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4352" y="1124743"/>
            <a:ext cx="4464496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m</a:t>
            </a:r>
            <a:r>
              <a:rPr lang="en-US" altLang="ko-KR" sz="1600" b="1" dirty="0" smtClean="0"/>
              <a:t>atch()</a:t>
            </a:r>
            <a:r>
              <a:rPr lang="ko-KR" altLang="en-US" sz="1600" b="1" dirty="0" smtClean="0"/>
              <a:t>는 정확히 일치하는 문자열을 반환</a:t>
            </a:r>
            <a:endParaRPr lang="ko-KR" altLang="en-US" sz="1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47" y="1700808"/>
            <a:ext cx="5253656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3918684"/>
            <a:ext cx="5418290" cy="22404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2617605"/>
            <a:ext cx="1882303" cy="8001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45" y="5038921"/>
            <a:ext cx="2187130" cy="8077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86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search()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988840"/>
            <a:ext cx="8344623" cy="29187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48544" y="1322990"/>
            <a:ext cx="5544616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s</a:t>
            </a:r>
            <a:r>
              <a:rPr lang="en-US" altLang="ko-KR" sz="1600" b="1" dirty="0" smtClean="0"/>
              <a:t>earch()</a:t>
            </a:r>
            <a:r>
              <a:rPr lang="ko-KR" altLang="en-US" sz="1600" b="1" dirty="0" smtClean="0"/>
              <a:t>는 정확히 일치하는 문자열의 위치를 반환</a:t>
            </a:r>
            <a:endParaRPr lang="ko-KR" altLang="en-US" sz="1600" b="1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689304" y="2636912"/>
            <a:ext cx="185420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search01.jsp</a:t>
            </a:r>
          </a:p>
        </p:txBody>
      </p:sp>
    </p:spTree>
    <p:extLst>
      <p:ext uri="{BB962C8B-B14F-4D97-AF65-F5344CB8AC3E}">
        <p14:creationId xmlns:p14="http://schemas.microsoft.com/office/powerpoint/2010/main" val="388290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validation </a:t>
            </a:r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58168" y="1569566"/>
            <a:ext cx="884736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388" y="3118316"/>
            <a:ext cx="8280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1. </a:t>
            </a:r>
            <a:r>
              <a:rPr lang="en-US" altLang="ko-KR" sz="1600" dirty="0" err="1" smtClean="0"/>
              <a:t>validation_test.jsp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생성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1) 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비밀번호가 입력되지 않으면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또는 비밀번호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</a:t>
            </a:r>
            <a:r>
              <a:rPr lang="ko-KR" altLang="en-US" sz="1600" dirty="0" err="1" smtClean="0"/>
              <a:t>입력를</a:t>
            </a:r>
            <a:r>
              <a:rPr lang="ko-KR" altLang="en-US" sz="1600" dirty="0" smtClean="0"/>
              <a:t> 입력해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주세요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라는 메시지 창이 뜨도록 작성한다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2) </a:t>
            </a:r>
            <a:r>
              <a:rPr lang="ko-KR" altLang="en-US" sz="1600" dirty="0" smtClean="0"/>
              <a:t>비밀번호에 아이디 값을 포함하면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비밀번호는 아이디를 포함할 수 없습니다</a:t>
            </a:r>
            <a:r>
              <a:rPr lang="en-US" altLang="ko-KR" sz="1600" dirty="0" smtClean="0"/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라는 메시지 창이 뜨도록 작성한다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3) </a:t>
            </a:r>
            <a:r>
              <a:rPr lang="ko-KR" altLang="en-US" sz="1600" dirty="0" smtClean="0"/>
              <a:t>이름</a:t>
            </a:r>
            <a:r>
              <a:rPr lang="ko-KR" altLang="en-US" sz="1600" dirty="0"/>
              <a:t>이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입력되지 않으면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이름</a:t>
            </a:r>
            <a:r>
              <a:rPr lang="ko-KR" altLang="en-US" sz="1600" dirty="0"/>
              <a:t>을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입력를</a:t>
            </a:r>
            <a:r>
              <a:rPr lang="ko-KR" altLang="en-US" sz="1600" dirty="0"/>
              <a:t> 입력해 </a:t>
            </a:r>
            <a:r>
              <a:rPr lang="ko-KR" altLang="en-US" sz="1600" dirty="0" smtClean="0"/>
              <a:t>주세요</a:t>
            </a:r>
            <a:r>
              <a:rPr lang="en-US" altLang="ko-KR" sz="1600" dirty="0"/>
              <a:t>’</a:t>
            </a:r>
            <a:r>
              <a:rPr lang="ko-KR" altLang="en-US" sz="1600" dirty="0"/>
              <a:t>라는 메시지 창이 뜨도록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작성한다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2. </a:t>
            </a:r>
            <a:r>
              <a:rPr lang="en-US" altLang="ko-KR" sz="1600" dirty="0" err="1" smtClean="0"/>
              <a:t>test_process.jsp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생성하여 요청 </a:t>
            </a:r>
            <a:r>
              <a:rPr lang="ko-KR" altLang="en-US" sz="1600" dirty="0" err="1" smtClean="0"/>
              <a:t>파라미터값을</a:t>
            </a:r>
            <a:r>
              <a:rPr lang="ko-KR" altLang="en-US" sz="1600" dirty="0" smtClean="0"/>
              <a:t> 출력한다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83" y="1167429"/>
            <a:ext cx="4824536" cy="18975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694" y="1554473"/>
            <a:ext cx="1926570" cy="11197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오른쪽 화살표 4"/>
          <p:cNvSpPr/>
          <p:nvPr/>
        </p:nvSpPr>
        <p:spPr>
          <a:xfrm>
            <a:off x="6177136" y="2023858"/>
            <a:ext cx="360040" cy="18100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폼 페이지에 입력한 아이디와 비밀번호 출력하기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3789040"/>
            <a:ext cx="7163421" cy="24386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303977" y="4293096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validation01.jsp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654709"/>
            <a:ext cx="6462320" cy="18823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204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validation </a:t>
            </a:r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58168" y="1569566"/>
            <a:ext cx="884736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2204864"/>
            <a:ext cx="8424936" cy="18907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681192" y="1628800"/>
            <a:ext cx="185420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v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alidation_test.jsp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3" y="2420888"/>
            <a:ext cx="6020799" cy="3888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3" y="1052737"/>
            <a:ext cx="3456384" cy="3989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33"/>
          <a:stretch/>
        </p:blipFill>
        <p:spPr>
          <a:xfrm>
            <a:off x="992560" y="1556792"/>
            <a:ext cx="5921744" cy="7920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29064" y="1484784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test()</a:t>
            </a:r>
            <a:r>
              <a:rPr lang="ko-KR" altLang="en-US" sz="1600" b="1" dirty="0" smtClean="0"/>
              <a:t>는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문자열이 일치하는지 여부를  </a:t>
            </a:r>
            <a:r>
              <a:rPr lang="en-US" altLang="ko-KR" sz="1600" b="1" dirty="0" smtClean="0"/>
              <a:t>true/false</a:t>
            </a:r>
            <a:r>
              <a:rPr lang="ko-KR" altLang="en-US" sz="1600" b="1" dirty="0" smtClean="0"/>
              <a:t>로 반환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034009" y="1726069"/>
            <a:ext cx="495055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48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536" y="1206314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 정규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표현식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사용 예제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98961"/>
            <a:ext cx="7148180" cy="16460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502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73" y="1196751"/>
            <a:ext cx="7663459" cy="52502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185248" y="1556792"/>
            <a:ext cx="185420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regexp01.jsp</a:t>
            </a:r>
          </a:p>
        </p:txBody>
      </p:sp>
    </p:spTree>
    <p:extLst>
      <p:ext uri="{BB962C8B-B14F-4D97-AF65-F5344CB8AC3E}">
        <p14:creationId xmlns:p14="http://schemas.microsoft.com/office/powerpoint/2010/main" val="26899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536" y="106229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회원 가입 폼에 입력한 데이터 형식 유효성 검사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정규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표현식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6" y="1825380"/>
            <a:ext cx="4818370" cy="200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4096176"/>
            <a:ext cx="5112568" cy="20591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0810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536" y="1062298"/>
            <a:ext cx="849694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회원 가입 폼에 입력한 데이터 형식 유효성 검사 </a:t>
            </a:r>
            <a:r>
              <a:rPr lang="en-US" altLang="ko-KR" b="1" dirty="0" smtClean="0"/>
              <a:t>– </a:t>
            </a:r>
            <a:r>
              <a:rPr lang="ko-KR" altLang="en-US" b="1" dirty="0" smtClean="0">
                <a:solidFill>
                  <a:srgbClr val="C00000"/>
                </a:solidFill>
              </a:rPr>
              <a:t>정규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표현식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41" y="1993311"/>
            <a:ext cx="8237934" cy="36807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343775" y="1596125"/>
            <a:ext cx="180020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regexp02.jsp</a:t>
            </a:r>
          </a:p>
        </p:txBody>
      </p:sp>
    </p:spTree>
    <p:extLst>
      <p:ext uri="{BB962C8B-B14F-4D97-AF65-F5344CB8AC3E}">
        <p14:creationId xmlns:p14="http://schemas.microsoft.com/office/powerpoint/2010/main" val="240372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5" y="1484784"/>
            <a:ext cx="7745313" cy="3888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401272" y="1700808"/>
            <a:ext cx="180020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checkMember.js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7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1" y="1196752"/>
            <a:ext cx="5263039" cy="5040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04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2"/>
          <a:stretch/>
        </p:blipFill>
        <p:spPr>
          <a:xfrm>
            <a:off x="1285780" y="2132856"/>
            <a:ext cx="7267620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951612" y="1507911"/>
            <a:ext cx="260178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v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alidation01_process.jsp</a:t>
            </a:r>
          </a:p>
        </p:txBody>
      </p:sp>
    </p:spTree>
    <p:extLst>
      <p:ext uri="{BB962C8B-B14F-4D97-AF65-F5344CB8AC3E}">
        <p14:creationId xmlns:p14="http://schemas.microsoft.com/office/powerpoint/2010/main" val="39224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폼 페이지에 입력한 아이디와 비밀번호 출력하기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311080" y="4131565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loginProcess.jsp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4653136"/>
            <a:ext cx="3456384" cy="15918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68881"/>
            <a:ext cx="7041843" cy="1928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99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13795"/>
            <a:ext cx="6873836" cy="26367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314121" y="1268760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loginProcess2.jsp</a:t>
            </a:r>
          </a:p>
        </p:txBody>
      </p:sp>
    </p:spTree>
    <p:extLst>
      <p:ext uri="{BB962C8B-B14F-4D97-AF65-F5344CB8AC3E}">
        <p14:creationId xmlns:p14="http://schemas.microsoft.com/office/powerpoint/2010/main" val="98062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113219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폼 페이지에 입력한 데이터 값의 유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무 검사하기 </a:t>
            </a:r>
            <a:r>
              <a:rPr lang="en-US" altLang="ko-KR" sz="2000" b="1" dirty="0" smtClean="0"/>
              <a:t>–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기본 유효성 검사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9525" y="1735579"/>
            <a:ext cx="56166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폼 페이지에 입력한 데이터 길이 확인하기</a:t>
            </a:r>
            <a:endParaRPr lang="en-US" altLang="ko-KR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280592" y="2348880"/>
            <a:ext cx="5587324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document.</a:t>
            </a:r>
            <a:r>
              <a:rPr lang="ko-KR" altLang="en-US" b="1" dirty="0" smtClean="0">
                <a:solidFill>
                  <a:srgbClr val="C00000"/>
                </a:solidFill>
              </a:rPr>
              <a:t>폼 이름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r>
              <a:rPr lang="ko-KR" altLang="en-US" b="1" dirty="0" smtClean="0">
                <a:solidFill>
                  <a:srgbClr val="C00000"/>
                </a:solidFill>
              </a:rPr>
              <a:t>입력양식 이름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r>
              <a:rPr lang="en-US" altLang="ko-KR" b="1" dirty="0" err="1" smtClean="0">
                <a:solidFill>
                  <a:srgbClr val="C00000"/>
                </a:solidFill>
              </a:rPr>
              <a:t>value.length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3044604"/>
            <a:ext cx="5083268" cy="13925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89" y="4680849"/>
            <a:ext cx="5841708" cy="16284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845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204864"/>
            <a:ext cx="7969721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023230" y="1556792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validation02.jsp</a:t>
            </a:r>
          </a:p>
        </p:txBody>
      </p:sp>
    </p:spTree>
    <p:extLst>
      <p:ext uri="{BB962C8B-B14F-4D97-AF65-F5344CB8AC3E}">
        <p14:creationId xmlns:p14="http://schemas.microsoft.com/office/powerpoint/2010/main" val="298535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404161"/>
            <a:ext cx="5791702" cy="46257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080793" y="3573016"/>
            <a:ext cx="2160240" cy="324442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rgbClr val="C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62871" y="3165006"/>
            <a:ext cx="2592288" cy="68367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※ return false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생략하면 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action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페이지로 이동함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/>
          <p:cNvCxnSpPr>
            <a:stCxn id="13" idx="1"/>
          </p:cNvCxnSpPr>
          <p:nvPr/>
        </p:nvCxnSpPr>
        <p:spPr>
          <a:xfrm flipH="1">
            <a:off x="5241033" y="3506842"/>
            <a:ext cx="1421838" cy="21019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825208" y="2048078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validation02.jsp</a:t>
            </a:r>
          </a:p>
        </p:txBody>
      </p:sp>
    </p:spTree>
    <p:extLst>
      <p:ext uri="{BB962C8B-B14F-4D97-AF65-F5344CB8AC3E}">
        <p14:creationId xmlns:p14="http://schemas.microsoft.com/office/powerpoint/2010/main" val="29205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브라우저 개발자 도구에서 오류 검증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3" y="1885965"/>
            <a:ext cx="5142569" cy="2623155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6177136" y="3674661"/>
            <a:ext cx="2016224" cy="83445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브라우저에서 오류 확인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5725861" y="3766437"/>
            <a:ext cx="451275" cy="145568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825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14339</TotalTime>
  <Words>921</Words>
  <Application>Microsoft Office PowerPoint</Application>
  <PresentationFormat>A4 용지(210x297mm)</PresentationFormat>
  <Paragraphs>182</Paragraphs>
  <Slides>38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Arial Unicode MS</vt:lpstr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6장. 유효성 검사 및 정규 표현식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866</cp:revision>
  <dcterms:created xsi:type="dcterms:W3CDTF">2019-03-04T02:36:55Z</dcterms:created>
  <dcterms:modified xsi:type="dcterms:W3CDTF">2023-06-12T12:24:27Z</dcterms:modified>
</cp:coreProperties>
</file>