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82" r:id="rId3"/>
    <p:sldId id="383" r:id="rId4"/>
    <p:sldId id="413" r:id="rId5"/>
    <p:sldId id="384" r:id="rId6"/>
    <p:sldId id="404" r:id="rId7"/>
    <p:sldId id="403" r:id="rId8"/>
    <p:sldId id="396" r:id="rId9"/>
    <p:sldId id="411" r:id="rId10"/>
    <p:sldId id="397" r:id="rId11"/>
    <p:sldId id="410" r:id="rId12"/>
    <p:sldId id="406" r:id="rId13"/>
    <p:sldId id="412" r:id="rId14"/>
    <p:sldId id="407" r:id="rId15"/>
    <p:sldId id="408" r:id="rId16"/>
    <p:sldId id="416" r:id="rId17"/>
    <p:sldId id="420" r:id="rId18"/>
    <p:sldId id="421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3" r:id="rId27"/>
    <p:sldId id="434" r:id="rId28"/>
    <p:sldId id="448" r:id="rId29"/>
    <p:sldId id="435" r:id="rId30"/>
    <p:sldId id="445" r:id="rId31"/>
    <p:sldId id="446" r:id="rId32"/>
    <p:sldId id="447" r:id="rId33"/>
    <p:sldId id="439" r:id="rId34"/>
    <p:sldId id="440" r:id="rId35"/>
    <p:sldId id="441" r:id="rId36"/>
    <p:sldId id="442" r:id="rId37"/>
    <p:sldId id="443" r:id="rId38"/>
    <p:sldId id="444" r:id="rId39"/>
    <p:sldId id="449" r:id="rId40"/>
    <p:sldId id="450" r:id="rId4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 관리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common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앱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318524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메뉴 </a:t>
            </a:r>
            <a:r>
              <a:rPr lang="en-US" altLang="ko-KR" dirty="0" smtClean="0"/>
              <a:t>- navbar.html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916832"/>
            <a:ext cx="9190517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32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 가입 </a:t>
            </a:r>
            <a:r>
              <a:rPr lang="ko-KR" altLang="en-US" dirty="0"/>
              <a:t>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63485"/>
            <a:ext cx="5505607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07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회원 가입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common/urls.py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12640" y="1988840"/>
            <a:ext cx="6264696" cy="3000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/>
              <a:t>auth_veiws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app_name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'common‘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path('signup/', </a:t>
            </a:r>
            <a:r>
              <a:rPr lang="en-US" altLang="ko-KR" dirty="0" err="1">
                <a:solidFill>
                  <a:srgbClr val="C00000"/>
                </a:solidFill>
              </a:rPr>
              <a:t>views.signup</a:t>
            </a:r>
            <a:r>
              <a:rPr lang="en-US" altLang="ko-KR" dirty="0">
                <a:solidFill>
                  <a:srgbClr val="C00000"/>
                </a:solidFill>
              </a:rPr>
              <a:t>, name='signup')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7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UserForm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– common/forms.py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624736" cy="3073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53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sign up </a:t>
            </a:r>
            <a:r>
              <a:rPr lang="ko-KR" altLang="en-US" dirty="0" smtClean="0"/>
              <a:t>함수 추가하기 </a:t>
            </a:r>
            <a:r>
              <a:rPr lang="en-US" altLang="ko-KR" dirty="0" smtClean="0"/>
              <a:t>– common/views.py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66" y="1916832"/>
            <a:ext cx="6230146" cy="3540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44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7416824" cy="3913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32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인증된 사용자만 글쓰기 가능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48" y="1844824"/>
            <a:ext cx="6323602" cy="201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71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표준 템플릿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96752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표준 템플릿 만들기 </a:t>
            </a:r>
            <a:r>
              <a:rPr lang="en-US" altLang="ko-KR" dirty="0" smtClean="0"/>
              <a:t>– base.html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51" y="1723551"/>
            <a:ext cx="6695874" cy="4801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89" y="3861048"/>
            <a:ext cx="2918713" cy="239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3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분리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– navbar.html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844824"/>
            <a:ext cx="9449619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80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분리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{%  extends ‘base.html’ %}  - </a:t>
            </a:r>
            <a:r>
              <a:rPr lang="ko-KR" altLang="en-US" dirty="0" smtClean="0"/>
              <a:t>템플릿 파일 상속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81" y="2026338"/>
            <a:ext cx="6340390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28" y="4557888"/>
            <a:ext cx="6327543" cy="146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01272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272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회원관리를 위한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app(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4608" y="1771313"/>
            <a:ext cx="6768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프로젝트 하위에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common</a:t>
            </a:r>
            <a:r>
              <a:rPr lang="ko-KR" altLang="en-US" dirty="0" err="1"/>
              <a:t>앱</a:t>
            </a:r>
            <a:r>
              <a:rPr lang="ko-KR" altLang="en-US" dirty="0"/>
              <a:t> 등록 </a:t>
            </a:r>
            <a:r>
              <a:rPr lang="en-US" altLang="ko-KR" dirty="0"/>
              <a:t>– config/setting.py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common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하위에 </a:t>
            </a:r>
            <a:r>
              <a:rPr lang="en-US" altLang="ko-KR" dirty="0" smtClean="0"/>
              <a:t>urls.py </a:t>
            </a:r>
            <a:r>
              <a:rPr lang="ko-KR" altLang="en-US" dirty="0" smtClean="0"/>
              <a:t>생성하기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68624" y="2345105"/>
            <a:ext cx="770485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:\mypyweb\blogs&gt;python 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common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12" y="3573016"/>
            <a:ext cx="3217858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44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작성자 추가하기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608512" cy="5481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424608" y="2492896"/>
            <a:ext cx="5040560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작성자</a:t>
            </a:r>
            <a:r>
              <a:rPr lang="en-US" altLang="ko-KR" b="1" dirty="0"/>
              <a:t> </a:t>
            </a:r>
            <a:r>
              <a:rPr lang="ko-KR" altLang="en-US" b="1" dirty="0" smtClean="0"/>
              <a:t>추가하</a:t>
            </a:r>
            <a:r>
              <a:rPr lang="ko-KR" altLang="en-US" b="1" dirty="0"/>
              <a:t>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57606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author </a:t>
            </a:r>
            <a:r>
              <a:rPr lang="ko-KR" altLang="en-US" sz="2000" b="1" dirty="0" smtClean="0"/>
              <a:t>필드 추가하기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600" y="1785590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Post </a:t>
            </a:r>
            <a:r>
              <a:rPr lang="ko-KR" altLang="en-US" dirty="0"/>
              <a:t>모델에 </a:t>
            </a:r>
            <a:r>
              <a:rPr lang="en-US" altLang="ko-KR" dirty="0" smtClean="0"/>
              <a:t>author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– User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36577" y="2420888"/>
            <a:ext cx="8208912" cy="38318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from </a:t>
            </a:r>
            <a:r>
              <a:rPr lang="en-US" altLang="ko-KR" dirty="0" err="1"/>
              <a:t>django.contrib.auth.models</a:t>
            </a:r>
            <a:r>
              <a:rPr lang="en-US" altLang="ko-KR" dirty="0"/>
              <a:t> </a:t>
            </a:r>
            <a:r>
              <a:rPr lang="en-US" altLang="ko-KR" b="1" dirty="0"/>
              <a:t>import </a:t>
            </a:r>
            <a:r>
              <a:rPr lang="en-US" altLang="ko-KR" dirty="0"/>
              <a:t>User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class </a:t>
            </a:r>
            <a:r>
              <a:rPr lang="en-US" altLang="ko-KR" dirty="0"/>
              <a:t>Post(</a:t>
            </a:r>
            <a:r>
              <a:rPr lang="en-US" altLang="ko-KR" dirty="0" err="1"/>
              <a:t>models.Model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author </a:t>
            </a:r>
            <a:r>
              <a:rPr lang="en-US" altLang="ko-KR" dirty="0">
                <a:solidFill>
                  <a:srgbClr val="C00000"/>
                </a:solidFill>
              </a:rPr>
              <a:t>= </a:t>
            </a:r>
            <a:r>
              <a:rPr lang="en-US" altLang="ko-KR" dirty="0" err="1">
                <a:solidFill>
                  <a:srgbClr val="C00000"/>
                </a:solidFill>
              </a:rPr>
              <a:t>models.ForeignKey</a:t>
            </a:r>
            <a:r>
              <a:rPr lang="en-US" altLang="ko-KR" dirty="0">
                <a:solidFill>
                  <a:srgbClr val="C00000"/>
                </a:solidFill>
              </a:rPr>
              <a:t>(User,  </a:t>
            </a:r>
            <a:r>
              <a:rPr lang="en-US" altLang="ko-KR" dirty="0" err="1">
                <a:solidFill>
                  <a:srgbClr val="C00000"/>
                </a:solidFill>
              </a:rPr>
              <a:t>on_delete</a:t>
            </a:r>
            <a:r>
              <a:rPr lang="en-US" altLang="ko-KR" dirty="0">
                <a:solidFill>
                  <a:srgbClr val="C00000"/>
                </a:solidFill>
              </a:rPr>
              <a:t>=</a:t>
            </a:r>
            <a:r>
              <a:rPr lang="en-US" altLang="ko-KR" dirty="0" err="1">
                <a:solidFill>
                  <a:srgbClr val="C00000"/>
                </a:solidFill>
              </a:rPr>
              <a:t>models.CASCADE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title = </a:t>
            </a:r>
            <a:r>
              <a:rPr lang="en-US" altLang="ko-KR" dirty="0" err="1"/>
              <a:t>models.CharField</a:t>
            </a:r>
            <a:r>
              <a:rPr lang="en-US" altLang="ko-KR" dirty="0"/>
              <a:t>(</a:t>
            </a:r>
            <a:r>
              <a:rPr lang="en-US" altLang="ko-KR" dirty="0" err="1"/>
              <a:t>max_length</a:t>
            </a:r>
            <a:r>
              <a:rPr lang="en-US" altLang="ko-KR" dirty="0"/>
              <a:t>=100)</a:t>
            </a:r>
            <a:br>
              <a:rPr lang="en-US" altLang="ko-KR" dirty="0"/>
            </a:br>
            <a:r>
              <a:rPr lang="en-US" altLang="ko-KR" dirty="0"/>
              <a:t>    photo = </a:t>
            </a:r>
            <a:r>
              <a:rPr lang="en-US" altLang="ko-KR" dirty="0" err="1"/>
              <a:t>models.ImageField</a:t>
            </a:r>
            <a:r>
              <a:rPr lang="en-US" altLang="ko-KR" dirty="0"/>
              <a:t>(</a:t>
            </a:r>
            <a:r>
              <a:rPr lang="en-US" altLang="ko-KR" dirty="0" err="1"/>
              <a:t>upload_to</a:t>
            </a:r>
            <a:r>
              <a:rPr lang="en-US" altLang="ko-KR" dirty="0"/>
              <a:t>="blog/images/%Y/%m/%d/",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null=True, blank=True)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create_date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models.DateTimeField</a:t>
            </a:r>
            <a:r>
              <a:rPr lang="en-US" altLang="ko-KR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5400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err="1" smtClean="0"/>
              <a:t>makemigrations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5"/>
          <a:stretch/>
        </p:blipFill>
        <p:spPr>
          <a:xfrm>
            <a:off x="1637733" y="1911695"/>
            <a:ext cx="5966977" cy="1910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68624" y="3883292"/>
            <a:ext cx="273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&gt;&gt;&gt; 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800872" y="4052569"/>
            <a:ext cx="57606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0952" y="388329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은 </a:t>
            </a:r>
            <a:r>
              <a:rPr lang="en-US" altLang="ko-KR" sz="1600" dirty="0" err="1" smtClean="0"/>
              <a:t>superuser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값을 의미함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91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 err="1" smtClean="0"/>
              <a:t>post_create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form.author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41" y="1798904"/>
            <a:ext cx="6027943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7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32" y="1412776"/>
            <a:ext cx="798955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671557"/>
            <a:ext cx="7920880" cy="1205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61312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272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login </a:t>
            </a:r>
            <a:r>
              <a:rPr lang="ko-KR" altLang="en-US" dirty="0">
                <a:latin typeface="+mn-ea"/>
              </a:rPr>
              <a:t>템플릿 만들기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templates/common/login.html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7" y="1844824"/>
            <a:ext cx="7141774" cy="4731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58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70584"/>
            <a:ext cx="7931251" cy="43667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15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30" y="1976467"/>
            <a:ext cx="7902625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57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구글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72706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django-allauth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문서 검색 </a:t>
            </a:r>
            <a:r>
              <a:rPr lang="en-US" altLang="ko-KR" sz="2000" dirty="0" smtClean="0"/>
              <a:t>&gt; Providers &gt; Google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7" y="2348880"/>
            <a:ext cx="9002259" cy="2561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39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구글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구글 개발자 센터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콘솔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3" name="직사각형 2"/>
          <p:cNvSpPr/>
          <p:nvPr/>
        </p:nvSpPr>
        <p:spPr>
          <a:xfrm>
            <a:off x="1352600" y="1939386"/>
            <a:ext cx="6024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https://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console.cloud.google.com</a:t>
            </a:r>
            <a:r>
              <a:rPr lang="ko-KR" altLang="en-US" sz="2000" dirty="0" smtClean="0"/>
              <a:t>/projectcreate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636912"/>
            <a:ext cx="4627465" cy="35547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78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412776"/>
            <a:ext cx="5760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config/urls.py </a:t>
            </a:r>
            <a:r>
              <a:rPr lang="ko-KR" altLang="en-US" dirty="0" smtClean="0"/>
              <a:t>경로 설정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12640" y="2083092"/>
            <a:ext cx="5724264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path(</a:t>
            </a:r>
            <a:r>
              <a:rPr lang="en-US" altLang="ko-KR" b="1" dirty="0"/>
              <a:t>''</a:t>
            </a:r>
            <a:r>
              <a:rPr lang="en-US" altLang="ko-KR" dirty="0"/>
              <a:t>, </a:t>
            </a:r>
            <a:r>
              <a:rPr lang="en-US" altLang="ko-KR" dirty="0" err="1"/>
              <a:t>views.index</a:t>
            </a:r>
            <a:r>
              <a:rPr lang="en-US" altLang="ko-KR" dirty="0"/>
              <a:t>),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path(‘admin/’, </a:t>
            </a:r>
            <a:r>
              <a:rPr lang="en-US" altLang="ko-KR" dirty="0" err="1" smtClean="0"/>
              <a:t>admin.site.urls</a:t>
            </a:r>
            <a:r>
              <a:rPr lang="en-US" altLang="ko-KR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path</a:t>
            </a:r>
            <a:r>
              <a:rPr lang="en-US" altLang="ko-KR" dirty="0" smtClean="0"/>
              <a:t>(‘blog/’, include(‘</a:t>
            </a:r>
            <a:r>
              <a:rPr lang="en-US" altLang="ko-KR" dirty="0" err="1" smtClean="0"/>
              <a:t>blog.urls</a:t>
            </a:r>
            <a:r>
              <a:rPr lang="en-US" altLang="ko-KR" dirty="0" smtClean="0"/>
              <a:t>’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path(‘common/’, include(‘</a:t>
            </a:r>
            <a:r>
              <a:rPr lang="en-US" altLang="ko-KR" dirty="0" err="1" smtClean="0">
                <a:solidFill>
                  <a:srgbClr val="C00000"/>
                </a:solidFill>
              </a:rPr>
              <a:t>common.urls</a:t>
            </a:r>
            <a:r>
              <a:rPr lang="en-US" altLang="ko-KR" dirty="0" smtClean="0">
                <a:solidFill>
                  <a:srgbClr val="C00000"/>
                </a:solidFill>
              </a:rPr>
              <a:t>’),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구글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사용자 인증 정보 만들기</a:t>
            </a:r>
            <a:endParaRPr lang="en-US" altLang="ko-KR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52600" y="1511496"/>
            <a:ext cx="7344816" cy="4234330"/>
            <a:chOff x="1352600" y="1511496"/>
            <a:chExt cx="7344816" cy="423433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600" y="1988840"/>
              <a:ext cx="6896698" cy="37569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타원 6"/>
            <p:cNvSpPr/>
            <p:nvPr/>
          </p:nvSpPr>
          <p:spPr>
            <a:xfrm>
              <a:off x="5817096" y="2204864"/>
              <a:ext cx="1512168" cy="936104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endCxn id="7" idx="7"/>
            </p:cNvCxnSpPr>
            <p:nvPr/>
          </p:nvCxnSpPr>
          <p:spPr>
            <a:xfrm flipH="1">
              <a:off x="7107812" y="1700808"/>
              <a:ext cx="797516" cy="641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905328" y="151149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클릭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구글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사용자 인증 정보 만들기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381225"/>
            <a:ext cx="3960440" cy="52829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8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구글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Oauth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동의 화면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외부에 체크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141469"/>
            <a:ext cx="4206605" cy="2370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01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2600" y="191683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pip install </a:t>
            </a:r>
            <a:r>
              <a:rPr lang="en-US" altLang="ko-KR" sz="2000" b="1" dirty="0" err="1" smtClean="0"/>
              <a:t>django-allauth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2560" y="141277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Social Login </a:t>
            </a:r>
            <a:r>
              <a:rPr lang="ko-KR" altLang="en-US" sz="2000" dirty="0" smtClean="0"/>
              <a:t>모듈 설치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2560" y="256490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s</a:t>
            </a:r>
            <a:r>
              <a:rPr lang="en-US" altLang="ko-KR" sz="2000" dirty="0" smtClean="0"/>
              <a:t>etting.py</a:t>
            </a:r>
            <a:r>
              <a:rPr lang="ko-KR" altLang="en-US" sz="2000" dirty="0" smtClean="0"/>
              <a:t>에 등록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199589"/>
            <a:ext cx="5220152" cy="3017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55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s</a:t>
            </a:r>
            <a:r>
              <a:rPr lang="en-US" altLang="ko-KR" sz="2000" dirty="0" smtClean="0"/>
              <a:t>etting.py</a:t>
            </a:r>
            <a:r>
              <a:rPr lang="ko-KR" altLang="en-US" sz="2000" dirty="0" smtClean="0"/>
              <a:t>에 등록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44840"/>
            <a:ext cx="6911939" cy="1844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36576" y="4149080"/>
            <a:ext cx="417687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DB</a:t>
            </a:r>
            <a:r>
              <a:rPr lang="ko-KR" altLang="en-US" sz="2000" dirty="0"/>
              <a:t>에 적용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python </a:t>
            </a:r>
            <a:r>
              <a:rPr lang="en-US" altLang="ko-KR" sz="2000" b="1" dirty="0"/>
              <a:t>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33725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onfig/urls.py</a:t>
            </a:r>
            <a:r>
              <a:rPr lang="ko-KR" altLang="en-US" sz="2000" dirty="0" smtClean="0"/>
              <a:t>에 등록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5776461" cy="2293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21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관리자 페이지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소셜 계정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소셜 어플리케이션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04864"/>
            <a:ext cx="5997460" cy="244827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817096" y="3717032"/>
            <a:ext cx="864096" cy="3600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관리자 페이지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소셜 계정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소셜 어플리케이션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68624" y="1886738"/>
            <a:ext cx="6675797" cy="4722386"/>
            <a:chOff x="1568624" y="1886738"/>
            <a:chExt cx="6675797" cy="47223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624" y="1886738"/>
              <a:ext cx="6675797" cy="47223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cxnSp>
          <p:nvCxnSpPr>
            <p:cNvPr id="9" name="직선 연결선 8"/>
            <p:cNvCxnSpPr/>
            <p:nvPr/>
          </p:nvCxnSpPr>
          <p:spPr>
            <a:xfrm>
              <a:off x="3224808" y="4221088"/>
              <a:ext cx="244827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account/login </a:t>
            </a:r>
            <a:r>
              <a:rPr lang="ko-KR" altLang="en-US" sz="2000" dirty="0" smtClean="0"/>
              <a:t>요청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6378493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16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navbar.html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88840"/>
            <a:ext cx="8225296" cy="3817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55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425550"/>
            <a:ext cx="5760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common/urls.py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011355"/>
            <a:ext cx="7488832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 smtClean="0"/>
              <a:t>auth_veiws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app_name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'common‘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path('login/', </a:t>
            </a:r>
            <a:r>
              <a:rPr lang="en-US" altLang="ko-KR" dirty="0" err="1">
                <a:solidFill>
                  <a:srgbClr val="C00000"/>
                </a:solidFill>
              </a:rPr>
              <a:t>auth_veiws.LoginView.as_view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    </a:t>
            </a:r>
            <a:r>
              <a:rPr lang="en-US" altLang="ko-KR" dirty="0" err="1">
                <a:solidFill>
                  <a:srgbClr val="C00000"/>
                </a:solidFill>
              </a:rPr>
              <a:t>template_name</a:t>
            </a:r>
            <a:r>
              <a:rPr lang="en-US" altLang="ko-KR" dirty="0">
                <a:solidFill>
                  <a:srgbClr val="C00000"/>
                </a:solidFill>
              </a:rPr>
              <a:t> = 'common/login.html'), name='login'),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844824"/>
            <a:ext cx="8021936" cy="4270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navbar.html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031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login </a:t>
            </a:r>
            <a:r>
              <a:rPr lang="ko-KR" altLang="en-US" dirty="0">
                <a:latin typeface="+mn-ea"/>
              </a:rPr>
              <a:t>템플릿 만들기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templates/common/login.html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916832"/>
            <a:ext cx="5498795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20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409001"/>
            <a:ext cx="69847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ogin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오류 처리 </a:t>
            </a:r>
            <a:r>
              <a:rPr lang="en-US" altLang="ko-KR" dirty="0" smtClean="0">
                <a:latin typeface="+mn-ea"/>
              </a:rPr>
              <a:t>– templates/form_errors.html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11" y="2129814"/>
            <a:ext cx="2499577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4360915" cy="41921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6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409001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성공시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이동할 페이지 설정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config/settings.py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7"/>
          <a:stretch/>
        </p:blipFill>
        <p:spPr>
          <a:xfrm>
            <a:off x="1568624" y="2132856"/>
            <a:ext cx="3600400" cy="1661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19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752528" cy="5330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56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462540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- common/urls.py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08584" y="2132856"/>
            <a:ext cx="7416824" cy="3000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/>
              <a:t>auth_veiws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path('login/', </a:t>
            </a:r>
            <a:r>
              <a:rPr lang="en-US" altLang="ko-KR" dirty="0" err="1"/>
              <a:t>auth_veiws.LoginView.as_view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template_name</a:t>
            </a:r>
            <a:r>
              <a:rPr lang="en-US" altLang="ko-KR" dirty="0"/>
              <a:t> = 'common/login.html'), name='login</a:t>
            </a:r>
            <a:r>
              <a:rPr lang="en-US" altLang="ko-KR" dirty="0" smtClean="0"/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path('logout/', </a:t>
            </a:r>
            <a:r>
              <a:rPr lang="en-US" altLang="ko-KR" dirty="0" err="1">
                <a:solidFill>
                  <a:srgbClr val="C00000"/>
                </a:solidFill>
              </a:rPr>
              <a:t>auth_veiws.LogoutView.as_view</a:t>
            </a:r>
            <a:r>
              <a:rPr lang="en-US" altLang="ko-KR" dirty="0">
                <a:solidFill>
                  <a:srgbClr val="C00000"/>
                </a:solidFill>
              </a:rPr>
              <a:t>(), name='logout'),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6902</TotalTime>
  <Words>631</Words>
  <Application>Microsoft Office PowerPoint</Application>
  <PresentationFormat>A4 용지(210x297mm)</PresentationFormat>
  <Paragraphs>183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맑은 고딕</vt:lpstr>
      <vt:lpstr>휴먼엑스포</vt:lpstr>
      <vt:lpstr>Arial</vt:lpstr>
      <vt:lpstr>Ebrima</vt:lpstr>
      <vt:lpstr>Wingdings</vt:lpstr>
      <vt:lpstr>Office 테마</vt:lpstr>
      <vt:lpstr>3장.  회원 관리 - common 앱</vt:lpstr>
      <vt:lpstr> common 앱 생성하기</vt:lpstr>
      <vt:lpstr> 로그인 구현하기</vt:lpstr>
      <vt:lpstr> 로그인 구현하기</vt:lpstr>
      <vt:lpstr> login 구현하기</vt:lpstr>
      <vt:lpstr> login 구현하기</vt:lpstr>
      <vt:lpstr> 로그인 구현하기</vt:lpstr>
      <vt:lpstr> 로그아웃 구현하기</vt:lpstr>
      <vt:lpstr> 로그아웃 구현하기</vt:lpstr>
      <vt:lpstr> 로그아웃 구현하기</vt:lpstr>
      <vt:lpstr> 회원 가입 페이지 만들기 </vt:lpstr>
      <vt:lpstr> 회원 가입 만들기 </vt:lpstr>
      <vt:lpstr> 회원 가입 만들기 </vt:lpstr>
      <vt:lpstr> 회원 가입 만들기 </vt:lpstr>
      <vt:lpstr> 회원 가입 만들기 </vt:lpstr>
      <vt:lpstr> 회원 가입 만들기 </vt:lpstr>
      <vt:lpstr> 표준 템플릿 만들기 </vt:lpstr>
      <vt:lpstr> 네비게이션 파일 분리 </vt:lpstr>
      <vt:lpstr> 네비게이션 파일 분리 </vt:lpstr>
      <vt:lpstr> 작성자 추가하기</vt:lpstr>
      <vt:lpstr> 작성자 추가하기</vt:lpstr>
      <vt:lpstr> 작성자 추가하기</vt:lpstr>
      <vt:lpstr> 작성자 추가하기</vt:lpstr>
      <vt:lpstr> 작성자 추가하기</vt:lpstr>
      <vt:lpstr> login 구현하기</vt:lpstr>
      <vt:lpstr> 회원 가입 만들기 </vt:lpstr>
      <vt:lpstr> 회원 가입 만들기 </vt:lpstr>
      <vt:lpstr> 구글 로그인 API 사용</vt:lpstr>
      <vt:lpstr> 구글 로그인 API 사용</vt:lpstr>
      <vt:lpstr> 구글 로그인 API 사용</vt:lpstr>
      <vt:lpstr> 구글 로그인 API 사용</vt:lpstr>
      <vt:lpstr> 구글 로그인 API 사용</vt:lpstr>
      <vt:lpstr> 소셜 로그인</vt:lpstr>
      <vt:lpstr> 소셜 로그인</vt:lpstr>
      <vt:lpstr> 소셜 로그인</vt:lpstr>
      <vt:lpstr> 소셜 로그인</vt:lpstr>
      <vt:lpstr> 소셜 로그인</vt:lpstr>
      <vt:lpstr> 소셜 로그인</vt:lpstr>
      <vt:lpstr> 소셜 로그인</vt:lpstr>
      <vt:lpstr> 소셜 로그인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434</cp:revision>
  <dcterms:created xsi:type="dcterms:W3CDTF">2019-03-04T02:36:55Z</dcterms:created>
  <dcterms:modified xsi:type="dcterms:W3CDTF">2023-07-07T18:28:47Z</dcterms:modified>
</cp:coreProperties>
</file>