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71" r:id="rId3"/>
    <p:sldId id="383" r:id="rId4"/>
    <p:sldId id="372" r:id="rId5"/>
    <p:sldId id="374" r:id="rId6"/>
    <p:sldId id="378" r:id="rId7"/>
    <p:sldId id="375" r:id="rId8"/>
    <p:sldId id="392" r:id="rId9"/>
    <p:sldId id="373" r:id="rId10"/>
    <p:sldId id="382" r:id="rId11"/>
    <p:sldId id="381" r:id="rId12"/>
    <p:sldId id="393" r:id="rId13"/>
    <p:sldId id="377" r:id="rId14"/>
    <p:sldId id="379" r:id="rId15"/>
    <p:sldId id="380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>
                <a:solidFill>
                  <a:schemeClr val="tx1"/>
                </a:solidFill>
              </a:rPr>
              <a:t>9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tx1"/>
                </a:solidFill>
              </a:rPr>
              <a:t>댓글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(comment)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기능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화면 구현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2" y="1926728"/>
            <a:ext cx="8501038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8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667874"/>
            <a:ext cx="8109802" cy="4857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6536" y="1166429"/>
            <a:ext cx="7344816" cy="462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화면에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수정과 삭제 링크 추가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수정일 표시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3360930" y="5445224"/>
            <a:ext cx="324036" cy="49619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68824" y="5941416"/>
            <a:ext cx="1800199" cy="3745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로 삭제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05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54005"/>
            <a:ext cx="46085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제이쿼리로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삭제하기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35792"/>
            <a:ext cx="5464014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57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488" y="2138080"/>
            <a:ext cx="9361040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path(‘comment/modify/question</a:t>
            </a:r>
            <a:r>
              <a:rPr lang="en-US" altLang="ko-KR" sz="1600" dirty="0" smtClean="0"/>
              <a:t>/&lt;</a:t>
            </a:r>
            <a:r>
              <a:rPr lang="en-US" altLang="ko-KR" sz="1600" dirty="0" err="1" smtClean="0"/>
              <a:t>int:comment_id</a:t>
            </a:r>
            <a:r>
              <a:rPr lang="en-US" altLang="ko-KR" sz="1600" dirty="0" smtClean="0"/>
              <a:t>&gt;</a:t>
            </a:r>
            <a:r>
              <a:rPr lang="en-US" altLang="ko-KR" sz="1600" dirty="0" smtClean="0">
                <a:solidFill>
                  <a:srgbClr val="C00000"/>
                </a:solidFill>
              </a:rPr>
              <a:t>/’, </a:t>
            </a:r>
            <a:r>
              <a:rPr lang="en-US" altLang="ko-KR" sz="1600" dirty="0">
                <a:solidFill>
                  <a:srgbClr val="C00000"/>
                </a:solidFill>
              </a:rPr>
              <a:t>views.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comment_modify_question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dirty="0">
                <a:solidFill>
                  <a:srgbClr val="C00000"/>
                </a:solidFill>
              </a:rPr>
              <a:t>=‘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modify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path(‘</a:t>
            </a:r>
            <a:r>
              <a:rPr lang="en-US" altLang="ko-KR" sz="1600" dirty="0" smtClean="0">
                <a:solidFill>
                  <a:srgbClr val="C00000"/>
                </a:solidFill>
              </a:rPr>
              <a:t>comment/delete/question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int:comment_id</a:t>
            </a:r>
            <a:r>
              <a:rPr lang="en-US" altLang="ko-KR" sz="1600" dirty="0"/>
              <a:t>&gt;</a:t>
            </a:r>
            <a:r>
              <a:rPr lang="en-US" altLang="ko-KR" sz="1600" dirty="0">
                <a:solidFill>
                  <a:srgbClr val="C00000"/>
                </a:solidFill>
              </a:rPr>
              <a:t>/’, views.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delete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comment_</a:t>
            </a:r>
            <a:r>
              <a:rPr lang="en-US" altLang="ko-KR" sz="1600" dirty="0" err="1">
                <a:solidFill>
                  <a:srgbClr val="C00000"/>
                </a:solidFill>
              </a:rPr>
              <a:t>delete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_question</a:t>
            </a:r>
            <a:r>
              <a:rPr lang="en-US" altLang="ko-KR" sz="1600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736976" y="2651443"/>
            <a:ext cx="792088" cy="3455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7056" y="2276872"/>
            <a:ext cx="1332148" cy="3745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주의 요함</a:t>
            </a:r>
            <a:r>
              <a:rPr lang="en-US" altLang="ko-KR" sz="1600" dirty="0" smtClean="0"/>
              <a:t>!!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54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94114"/>
            <a:ext cx="8064896" cy="46234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37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685365" cy="19720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9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</a:t>
            </a:r>
            <a:r>
              <a:rPr lang="ko-KR" altLang="en-US" dirty="0"/>
              <a:t>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60512" y="1333217"/>
            <a:ext cx="2304256" cy="882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</a:t>
            </a: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215573"/>
            <a:ext cx="6236335" cy="53859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72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916832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ybo/urls.py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528" y="2354104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path(‘comment/create/answer/&lt;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int:answer_id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comment_create_answer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6083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답변 </a:t>
            </a:r>
            <a:r>
              <a:rPr lang="ko-KR" altLang="en-US" dirty="0" err="1"/>
              <a:t>댓글</a:t>
            </a:r>
            <a:r>
              <a:rPr lang="ko-KR" altLang="en-US" dirty="0"/>
              <a:t> 등록하기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4681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34885"/>
            <a:ext cx="6401355" cy="4275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895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881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수정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화면 구현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85392"/>
            <a:ext cx="3529879" cy="2551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187" y="2636912"/>
            <a:ext cx="5454695" cy="3368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99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댓</a:t>
            </a:r>
            <a:r>
              <a:rPr lang="ko-KR" altLang="en-US" dirty="0" err="1"/>
              <a:t>글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6" y="1485731"/>
            <a:ext cx="7712108" cy="3886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11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/>
              <a:t>댓글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54005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상세 화면에 답변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수정과 삭제 링크 추가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5" y="1988840"/>
            <a:ext cx="7163421" cy="2705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3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삭제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480" y="2138080"/>
            <a:ext cx="9505056" cy="304698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</a:t>
            </a:r>
            <a:r>
              <a:rPr lang="en-US" altLang="ko-KR" sz="1600" b="1" dirty="0">
                <a:solidFill>
                  <a:srgbClr val="C00000"/>
                </a:solidFill>
              </a:rPr>
              <a:t>comment/modify/answer/&lt;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int:comment_id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comment_modify_answer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comment_modify_answer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path</a:t>
            </a:r>
            <a:r>
              <a:rPr lang="en-US" altLang="ko-KR" sz="1600" b="1" dirty="0">
                <a:solidFill>
                  <a:srgbClr val="C00000"/>
                </a:solidFill>
              </a:rPr>
              <a:t>(‘comment/delete/answer/&lt;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int:comment_id</a:t>
            </a:r>
            <a:r>
              <a:rPr lang="en-US" altLang="ko-KR" sz="1600" b="1" dirty="0">
                <a:solidFill>
                  <a:srgbClr val="C00000"/>
                </a:solidFill>
              </a:rPr>
              <a:t>&gt;/’, 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comment_delete_answer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           name=‘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comment_delete_answer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29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수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정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988146" cy="4069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3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답</a:t>
            </a:r>
            <a:r>
              <a:rPr lang="ko-KR" altLang="en-US" dirty="0"/>
              <a:t>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삭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제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61457"/>
            <a:ext cx="6960221" cy="180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1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댓글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820891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Comment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모델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0592" y="1869335"/>
            <a:ext cx="7096676" cy="34163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class Comment(</a:t>
            </a:r>
            <a:r>
              <a:rPr lang="en-US" altLang="ko-KR" sz="1600" dirty="0" err="1"/>
              <a:t>models.Model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author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(User,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content = </a:t>
            </a:r>
            <a:r>
              <a:rPr lang="en-US" altLang="ko-KR" sz="1600" dirty="0" err="1"/>
              <a:t>models.TextField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create_date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modify_date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models.DateTimeField</a:t>
            </a:r>
            <a:r>
              <a:rPr lang="en-US" altLang="ko-KR" sz="1600" dirty="0"/>
              <a:t>(null=True, blank=True)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question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(Question, null=True, blank=True,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 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answer = </a:t>
            </a:r>
            <a:r>
              <a:rPr lang="en-US" altLang="ko-KR" sz="1600" dirty="0" err="1"/>
              <a:t>models.ForeignKey</a:t>
            </a:r>
            <a:r>
              <a:rPr lang="en-US" altLang="ko-KR" sz="1600" dirty="0"/>
              <a:t>(Answer, null=True, blank=True,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on_delete</a:t>
            </a:r>
            <a:r>
              <a:rPr lang="en-US" altLang="ko-KR" sz="1600" dirty="0"/>
              <a:t>=</a:t>
            </a:r>
            <a:r>
              <a:rPr lang="en-US" altLang="ko-KR" sz="1600" dirty="0" err="1"/>
              <a:t>models.CASCADE</a:t>
            </a:r>
            <a:r>
              <a:rPr lang="en-US" altLang="ko-KR" sz="1600" dirty="0"/>
              <a:t>)</a:t>
            </a:r>
            <a:endParaRPr lang="en-US" altLang="ko-KR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2560" y="532327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Makemigrations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, migrate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명령 실행하기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9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68760"/>
            <a:ext cx="640871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/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답변 상세 페이지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등록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폼 만들기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79" y="1904277"/>
            <a:ext cx="8265368" cy="4549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6321152" y="2821578"/>
            <a:ext cx="122413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5288" y="2636912"/>
            <a:ext cx="2160240" cy="64698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질문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 버튼 아래 위치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17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URL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매핑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916832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board/urls.py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528" y="2354104"/>
            <a:ext cx="8784976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u</a:t>
            </a:r>
            <a:r>
              <a:rPr lang="en-US" altLang="ko-KR" sz="1600" dirty="0" err="1" smtClean="0"/>
              <a:t>rlpatterns</a:t>
            </a:r>
            <a:r>
              <a:rPr lang="en-US" altLang="ko-KR" sz="1600" dirty="0" smtClean="0"/>
              <a:t> = [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path(‘comment/create/question/&lt;</a:t>
            </a:r>
            <a:r>
              <a:rPr lang="en-US" altLang="ko-KR" sz="1600" b="1" dirty="0" err="1">
                <a:solidFill>
                  <a:srgbClr val="C00000"/>
                </a:solidFill>
              </a:rPr>
              <a:t>int:question_id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&gt;/’, </a:t>
            </a:r>
            <a:r>
              <a:rPr lang="en-US" altLang="ko-KR" sz="1600" b="1" dirty="0">
                <a:solidFill>
                  <a:srgbClr val="C00000"/>
                </a:solidFill>
              </a:rPr>
              <a:t>views. </a:t>
            </a:r>
            <a:r>
              <a:rPr lang="en-US" altLang="ko-KR" sz="1600" b="1" dirty="0" err="1">
                <a:solidFill>
                  <a:srgbClr val="C00000"/>
                </a:solidFill>
              </a:rPr>
              <a:t>c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omment_create_question</a:t>
            </a:r>
            <a:r>
              <a:rPr lang="en-US" altLang="ko-KR" sz="1600" b="1" dirty="0">
                <a:solidFill>
                  <a:srgbClr val="C00000"/>
                </a:solidFill>
              </a:rPr>
              <a:t>,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  name</a:t>
            </a:r>
            <a:r>
              <a:rPr lang="en-US" altLang="ko-KR" sz="1600" b="1" dirty="0">
                <a:solidFill>
                  <a:srgbClr val="C00000"/>
                </a:solidFill>
              </a:rPr>
              <a:t>=‘</a:t>
            </a:r>
            <a:r>
              <a:rPr lang="en-US" altLang="ko-KR" sz="1600" b="1" dirty="0" err="1">
                <a:solidFill>
                  <a:srgbClr val="C00000"/>
                </a:solidFill>
              </a:rPr>
              <a:t>comment_create_question</a:t>
            </a:r>
            <a:r>
              <a:rPr lang="en-US" altLang="ko-KR" sz="1600" b="1" dirty="0">
                <a:solidFill>
                  <a:srgbClr val="C00000"/>
                </a:solidFill>
              </a:rPr>
              <a:t>’)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]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438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93507"/>
            <a:ext cx="6048672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폼 작성하기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168" y="1769571"/>
            <a:ext cx="228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oard/forms.py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8" y="2276872"/>
            <a:ext cx="4358198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91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질문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등록 함수 추가하기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4824"/>
            <a:ext cx="7590178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38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233308"/>
            <a:ext cx="3024336" cy="467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내용 표시하기 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8017320" cy="46805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15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질문 </a:t>
            </a:r>
            <a:r>
              <a:rPr lang="ko-KR" altLang="en-US" dirty="0" err="1"/>
              <a:t>댓글</a:t>
            </a:r>
            <a:r>
              <a:rPr lang="ko-KR" altLang="en-US" dirty="0"/>
              <a:t> 등록하기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124744"/>
            <a:ext cx="6048672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Comment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CSS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작성하기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2" y="2093055"/>
            <a:ext cx="6149873" cy="17679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512168" y="1700808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ase.html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2168" y="4149080"/>
            <a:ext cx="164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tyle.css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57" y="4581128"/>
            <a:ext cx="4823878" cy="11278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1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456</Words>
  <Application>Microsoft Office PowerPoint</Application>
  <PresentationFormat>A4 용지(210x297mm)</PresentationFormat>
  <Paragraphs>112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휴먼엑스포</vt:lpstr>
      <vt:lpstr>Arial</vt:lpstr>
      <vt:lpstr>Wingdings</vt:lpstr>
      <vt:lpstr>Office 테마</vt:lpstr>
      <vt:lpstr>9장.  댓글(comment) 기능</vt:lpstr>
      <vt:lpstr> 댓글 기능</vt:lpstr>
      <vt:lpstr> 질문 댓글 등록하기</vt:lpstr>
      <vt:lpstr> 질문 댓글 등록하기</vt:lpstr>
      <vt:lpstr> 질문 댓글 등록하기</vt:lpstr>
      <vt:lpstr> 질문 댓글 등록하기</vt:lpstr>
      <vt:lpstr> 질문 댓글 등록하기 </vt:lpstr>
      <vt:lpstr> 질문 댓글 등록하기</vt:lpstr>
      <vt:lpstr> 질문 댓글 등록하기</vt:lpstr>
      <vt:lpstr> 질문 댓글 수정 / 삭제</vt:lpstr>
      <vt:lpstr> 질문 댓글 수정/삭제 기능</vt:lpstr>
      <vt:lpstr> 질문 댓글 수정/삭제 기능</vt:lpstr>
      <vt:lpstr> 질문 댓글 수정/삭제</vt:lpstr>
      <vt:lpstr> 질문 댓글 수정/삭제</vt:lpstr>
      <vt:lpstr> 질문 댓글 수정/삭제</vt:lpstr>
      <vt:lpstr> 답변 댓글 등록하기</vt:lpstr>
      <vt:lpstr> 답변 댓글 등록하기</vt:lpstr>
      <vt:lpstr> 답변 댓글 등록하기 </vt:lpstr>
      <vt:lpstr> 답변 댓글 수정 / 삭제</vt:lpstr>
      <vt:lpstr> 답변 댓글 수정/삭제 기능</vt:lpstr>
      <vt:lpstr> 답변 댓글 수정/삭제</vt:lpstr>
      <vt:lpstr> 답변 댓글 수정/삭제</vt:lpstr>
      <vt:lpstr> 답변 댓글 수정/삭제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477</cp:revision>
  <dcterms:created xsi:type="dcterms:W3CDTF">2019-03-04T02:36:55Z</dcterms:created>
  <dcterms:modified xsi:type="dcterms:W3CDTF">2023-07-09T08:20:19Z</dcterms:modified>
</cp:coreProperties>
</file>