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370" r:id="rId3"/>
    <p:sldId id="385" r:id="rId4"/>
    <p:sldId id="371" r:id="rId5"/>
    <p:sldId id="434" r:id="rId6"/>
    <p:sldId id="373" r:id="rId7"/>
    <p:sldId id="427" r:id="rId8"/>
    <p:sldId id="426" r:id="rId9"/>
    <p:sldId id="374" r:id="rId10"/>
    <p:sldId id="375" r:id="rId11"/>
    <p:sldId id="37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24" r:id="rId22"/>
    <p:sldId id="425" r:id="rId23"/>
    <p:sldId id="418" r:id="rId24"/>
    <p:sldId id="416" r:id="rId25"/>
    <p:sldId id="417" r:id="rId26"/>
    <p:sldId id="421" r:id="rId27"/>
    <p:sldId id="419" r:id="rId28"/>
    <p:sldId id="420" r:id="rId29"/>
    <p:sldId id="422" r:id="rId30"/>
    <p:sldId id="423" r:id="rId31"/>
    <p:sldId id="428" r:id="rId32"/>
    <p:sldId id="436" r:id="rId33"/>
    <p:sldId id="429" r:id="rId34"/>
    <p:sldId id="430" r:id="rId35"/>
    <p:sldId id="431" r:id="rId36"/>
    <p:sldId id="432" r:id="rId37"/>
    <p:sldId id="433" r:id="rId38"/>
    <p:sldId id="435" r:id="rId39"/>
    <p:sldId id="437" r:id="rId40"/>
    <p:sldId id="438" r:id="rId41"/>
    <p:sldId id="439" r:id="rId42"/>
    <p:sldId id="440" r:id="rId43"/>
    <p:sldId id="441" r:id="rId44"/>
    <p:sldId id="442" r:id="rId45"/>
    <p:sldId id="443" r:id="rId4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5092" autoAdjust="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258695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10-2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MVC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i="1" dirty="0" smtClean="0">
                <a:solidFill>
                  <a:schemeClr val="bg1"/>
                </a:solidFill>
              </a:rPr>
              <a:t>게시판 관리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33" y="3645024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1" y="1024681"/>
            <a:ext cx="8740897" cy="4808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83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94" y="1535266"/>
            <a:ext cx="7529212" cy="3787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84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43" y="1657196"/>
            <a:ext cx="6607113" cy="3543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18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962472"/>
            <a:ext cx="7437765" cy="5220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95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5668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MainController.java -&gt;</a:t>
            </a: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</a:t>
            </a:r>
            <a:r>
              <a:rPr lang="ko-KR" altLang="en-US" sz="2000" b="1" dirty="0" smtClean="0"/>
              <a:t>을 이용한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매핑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5" y="1628800"/>
            <a:ext cx="9273479" cy="41882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42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41" y="1398094"/>
            <a:ext cx="6904318" cy="4061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3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1" y="1539076"/>
            <a:ext cx="7818798" cy="37798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66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052736"/>
            <a:ext cx="7437765" cy="51668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77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94" y="1786747"/>
            <a:ext cx="7529212" cy="32845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9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5" y="1196752"/>
            <a:ext cx="9273480" cy="45725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916832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boardList.jsp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06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1687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06" y="1150422"/>
            <a:ext cx="6782388" cy="4557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71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052736"/>
            <a:ext cx="8210511" cy="50462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27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9" y="1196752"/>
            <a:ext cx="9078791" cy="44366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48478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smtClean="0"/>
              <a:t>style.css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2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78" y="1484784"/>
            <a:ext cx="9350474" cy="41237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99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962472"/>
            <a:ext cx="5034006" cy="5186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34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196752"/>
            <a:ext cx="9387054" cy="42400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916832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boardForm.jsp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156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2" y="1497162"/>
            <a:ext cx="9182896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91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899592"/>
            <a:ext cx="5171566" cy="5470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72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79" y="1340768"/>
            <a:ext cx="9186271" cy="41507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628800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boardView.jsp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84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28800"/>
            <a:ext cx="9554171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51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962472"/>
            <a:ext cx="4831520" cy="51902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34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55839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98" y="962472"/>
            <a:ext cx="2484335" cy="5258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9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91" y="1196752"/>
            <a:ext cx="8985448" cy="47948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257256" y="1628800"/>
            <a:ext cx="226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boardUpdate.jsp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50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실습 문제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수정일 표시하기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48544" y="126876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수정일이</a:t>
            </a:r>
            <a:r>
              <a:rPr lang="ko-KR" altLang="en-US" dirty="0" smtClean="0"/>
              <a:t> 있으면 작성일을 </a:t>
            </a:r>
            <a:r>
              <a:rPr lang="ko-KR" altLang="en-US" dirty="0" err="1" smtClean="0"/>
              <a:t>수정일로</a:t>
            </a:r>
            <a:r>
              <a:rPr lang="ko-KR" altLang="en-US" dirty="0" smtClean="0"/>
              <a:t> 대체 하여 표시하세요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42"/>
          <a:stretch/>
        </p:blipFill>
        <p:spPr>
          <a:xfrm>
            <a:off x="1784648" y="2204864"/>
            <a:ext cx="5544032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683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실습 문제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수정일 표시하기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48544" y="126876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수정일이</a:t>
            </a:r>
            <a:r>
              <a:rPr lang="ko-KR" altLang="en-US" dirty="0" smtClean="0"/>
              <a:t> 있으면 작성일을 </a:t>
            </a:r>
            <a:r>
              <a:rPr lang="ko-KR" altLang="en-US" dirty="0" err="1" smtClean="0"/>
              <a:t>수정일로</a:t>
            </a:r>
            <a:r>
              <a:rPr lang="ko-KR" altLang="en-US" dirty="0" smtClean="0"/>
              <a:t> 대체 하여 표시하세요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60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파일 업로드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첨부기능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124744"/>
            <a:ext cx="5019153" cy="49009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412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파일 업로드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첨부기능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76" y="1650975"/>
            <a:ext cx="5349704" cy="8001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21" y="3349317"/>
            <a:ext cx="5349704" cy="27082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10121" y="1124744"/>
            <a:ext cx="469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t_board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 </a:t>
            </a:r>
            <a:r>
              <a:rPr lang="en-US" altLang="ko-KR" dirty="0" err="1" smtClean="0"/>
              <a:t>fileupload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칼럼 추가함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38113" y="2865819"/>
            <a:ext cx="454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Board </a:t>
            </a:r>
            <a:r>
              <a:rPr lang="ko-KR" altLang="en-US" dirty="0" smtClean="0"/>
              <a:t>클래스에 </a:t>
            </a:r>
            <a:r>
              <a:rPr lang="en-US" altLang="ko-KR" dirty="0" err="1" smtClean="0"/>
              <a:t>fileUpload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 추가함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0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파일 업로드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첨부기능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988840"/>
            <a:ext cx="9110933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04528" y="1259550"/>
            <a:ext cx="558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BoardDAO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err="1" smtClean="0"/>
              <a:t>addBoard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 파일업로드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13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파일 업로드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첨부기능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259550"/>
            <a:ext cx="374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boardForm.jsp</a:t>
            </a:r>
            <a:r>
              <a:rPr lang="ko-KR" altLang="en-US" dirty="0" smtClean="0"/>
              <a:t> 파일업로드 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16832"/>
            <a:ext cx="7573912" cy="3890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36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파일 업로드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첨부기능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259550"/>
            <a:ext cx="426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MainController</a:t>
            </a:r>
            <a:r>
              <a:rPr lang="ko-KR" altLang="en-US" dirty="0" smtClean="0"/>
              <a:t>에서 파일업로드 추가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16832"/>
            <a:ext cx="7262489" cy="3314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60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파일 업로드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첨부기능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259550"/>
            <a:ext cx="305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서버에 </a:t>
            </a:r>
            <a:r>
              <a:rPr lang="en-US" altLang="ko-KR" dirty="0" smtClean="0"/>
              <a:t>upload </a:t>
            </a:r>
            <a:r>
              <a:rPr lang="ko-KR" altLang="en-US" dirty="0" smtClean="0"/>
              <a:t>폴더 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99" y="1844824"/>
            <a:ext cx="7978831" cy="19051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4541332"/>
            <a:ext cx="8352928" cy="8318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56928" y="4067780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DB</a:t>
            </a:r>
            <a:r>
              <a:rPr lang="ko-KR" altLang="en-US" dirty="0" smtClean="0"/>
              <a:t>에 파일 이름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93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-2738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980728"/>
            <a:ext cx="5112568" cy="51728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10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</a:t>
            </a: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구축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en-US" altLang="ko-KR" b="1" dirty="0" err="1" smtClean="0"/>
              <a:t>t_board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 생성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3" y="1631953"/>
            <a:ext cx="5857308" cy="43173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42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-2738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340768"/>
            <a:ext cx="7323455" cy="20575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57" y="3789040"/>
            <a:ext cx="8064896" cy="19759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60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95" y="1124744"/>
            <a:ext cx="9091013" cy="48432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-2738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13308" y="1556792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boardList.jsp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16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-2738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98" y="1481921"/>
            <a:ext cx="8116003" cy="38941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20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-2738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1052736"/>
            <a:ext cx="9705528" cy="49702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329264" y="17728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BoardDAO</a:t>
            </a:r>
            <a:r>
              <a:rPr lang="en-US" altLang="ko-KR" dirty="0" smtClean="0"/>
              <a:t>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6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-2738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15" y="1062785"/>
            <a:ext cx="7734970" cy="47324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7329264" y="177281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MainController.java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0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-2738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00808"/>
            <a:ext cx="7978831" cy="30254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09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2560" y="1185291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sequence </a:t>
            </a:r>
            <a:r>
              <a:rPr lang="ko-KR" altLang="en-US" sz="2000" b="1" dirty="0" smtClean="0"/>
              <a:t>행 번호 오류 해결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18" y="1893007"/>
            <a:ext cx="3665538" cy="23319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424608" y="4509120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씩 증가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부터 시작해서 </a:t>
            </a:r>
            <a:r>
              <a:rPr lang="en-US" altLang="ko-KR" dirty="0" smtClean="0"/>
              <a:t>9999</a:t>
            </a:r>
            <a:r>
              <a:rPr lang="ko-KR" altLang="en-US" dirty="0" smtClean="0"/>
              <a:t>로 끝남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행이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 증가하는 오류 문제 </a:t>
            </a:r>
            <a:r>
              <a:rPr lang="en-US" altLang="ko-KR" dirty="0" smtClean="0"/>
              <a:t>- NOCACHE</a:t>
            </a:r>
            <a:r>
              <a:rPr lang="ko-KR" altLang="en-US" dirty="0" smtClean="0"/>
              <a:t>로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4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124744"/>
            <a:ext cx="6111770" cy="47019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041232" y="184482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Board.java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013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124744"/>
            <a:ext cx="4766382" cy="50934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59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052736"/>
            <a:ext cx="7187474" cy="5201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041232" y="1628800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BoardDAO.java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4423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196752"/>
            <a:ext cx="9449619" cy="4541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55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11157</TotalTime>
  <Words>411</Words>
  <Application>Microsoft Office PowerPoint</Application>
  <PresentationFormat>A4 용지(210x297mm)</PresentationFormat>
  <Paragraphs>116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10-2장. MVC 웹 애플리케이션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719</cp:revision>
  <dcterms:created xsi:type="dcterms:W3CDTF">2019-03-04T02:36:55Z</dcterms:created>
  <dcterms:modified xsi:type="dcterms:W3CDTF">2023-06-23T06:59:52Z</dcterms:modified>
</cp:coreProperties>
</file>