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370" r:id="rId3"/>
    <p:sldId id="385" r:id="rId4"/>
    <p:sldId id="371" r:id="rId5"/>
    <p:sldId id="444" r:id="rId6"/>
    <p:sldId id="445" r:id="rId7"/>
    <p:sldId id="446" r:id="rId8"/>
    <p:sldId id="373" r:id="rId9"/>
    <p:sldId id="427" r:id="rId10"/>
    <p:sldId id="447" r:id="rId11"/>
    <p:sldId id="426" r:id="rId12"/>
    <p:sldId id="448" r:id="rId13"/>
    <p:sldId id="449" r:id="rId14"/>
    <p:sldId id="374" r:id="rId15"/>
    <p:sldId id="375" r:id="rId16"/>
    <p:sldId id="376" r:id="rId17"/>
    <p:sldId id="407" r:id="rId18"/>
    <p:sldId id="408" r:id="rId19"/>
    <p:sldId id="450" r:id="rId20"/>
    <p:sldId id="452" r:id="rId21"/>
    <p:sldId id="451" r:id="rId22"/>
    <p:sldId id="453" r:id="rId23"/>
    <p:sldId id="454" r:id="rId24"/>
    <p:sldId id="455" r:id="rId25"/>
    <p:sldId id="456" r:id="rId26"/>
    <p:sldId id="457" r:id="rId27"/>
    <p:sldId id="409" r:id="rId28"/>
    <p:sldId id="458" r:id="rId29"/>
    <p:sldId id="410" r:id="rId30"/>
    <p:sldId id="459" r:id="rId31"/>
    <p:sldId id="411" r:id="rId32"/>
    <p:sldId id="412" r:id="rId33"/>
    <p:sldId id="460" r:id="rId34"/>
    <p:sldId id="461" r:id="rId35"/>
    <p:sldId id="413" r:id="rId36"/>
    <p:sldId id="414" r:id="rId37"/>
    <p:sldId id="415" r:id="rId38"/>
    <p:sldId id="462" r:id="rId39"/>
    <p:sldId id="463" r:id="rId40"/>
    <p:sldId id="424" r:id="rId41"/>
    <p:sldId id="425" r:id="rId42"/>
    <p:sldId id="472" r:id="rId43"/>
    <p:sldId id="418" r:id="rId44"/>
    <p:sldId id="416" r:id="rId45"/>
    <p:sldId id="417" r:id="rId46"/>
    <p:sldId id="421" r:id="rId47"/>
    <p:sldId id="419" r:id="rId48"/>
    <p:sldId id="420" r:id="rId49"/>
    <p:sldId id="422" r:id="rId50"/>
    <p:sldId id="423" r:id="rId51"/>
    <p:sldId id="464" r:id="rId52"/>
    <p:sldId id="465" r:id="rId53"/>
    <p:sldId id="469" r:id="rId54"/>
    <p:sldId id="468" r:id="rId55"/>
    <p:sldId id="466" r:id="rId56"/>
    <p:sldId id="467" r:id="rId57"/>
    <p:sldId id="470" r:id="rId58"/>
    <p:sldId id="471" r:id="rId59"/>
    <p:sldId id="473" r:id="rId60"/>
    <p:sldId id="474" r:id="rId6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5092" autoAdjust="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258695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10-3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MVC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DB: </a:t>
            </a:r>
            <a:r>
              <a:rPr lang="en-US" altLang="ko-KR" sz="2000" i="1" dirty="0" err="1" smtClean="0">
                <a:solidFill>
                  <a:schemeClr val="bg1"/>
                </a:solidFill>
              </a:rPr>
              <a:t>mysql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33" y="3645024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124744"/>
            <a:ext cx="5866741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3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9" y="1081836"/>
            <a:ext cx="9259102" cy="46943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041232" y="1628800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BoardDAO.java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4423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1916832"/>
            <a:ext cx="7507595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537176" y="1268760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BoardDAO.java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767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66" y="1173284"/>
            <a:ext cx="7475868" cy="45114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7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5" y="1177095"/>
            <a:ext cx="9114310" cy="45038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55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1" y="1024681"/>
            <a:ext cx="8740897" cy="4808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83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94" y="1535266"/>
            <a:ext cx="7529212" cy="3787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84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43" y="1657196"/>
            <a:ext cx="6607113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18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962472"/>
            <a:ext cx="7437765" cy="5220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95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052736"/>
            <a:ext cx="5686276" cy="50910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825208" y="2132856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Reply.java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0243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1687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962472"/>
            <a:ext cx="5422780" cy="53468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71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989652"/>
            <a:ext cx="5890770" cy="52963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753201" y="170080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Reply.java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055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14" y="1215198"/>
            <a:ext cx="7513971" cy="4427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537176" y="1268760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ReplyDAO.java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0870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7176" y="1268760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ReplyDAO.java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37" y="1958212"/>
            <a:ext cx="6759526" cy="2941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254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1" y="1306646"/>
            <a:ext cx="7597798" cy="4244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36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983365"/>
            <a:ext cx="6571753" cy="5195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96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92" y="1653386"/>
            <a:ext cx="6645216" cy="35512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4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83" y="1325697"/>
            <a:ext cx="9160034" cy="42066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37176" y="1484784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ReplyDAO.java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747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5668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MainController.java -&gt;</a:t>
            </a: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00808"/>
            <a:ext cx="7978831" cy="4473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42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5668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MainController.java -&gt;</a:t>
            </a: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90" y="1700808"/>
            <a:ext cx="8428450" cy="42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18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31" y="1478111"/>
            <a:ext cx="9198137" cy="3901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3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55839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154" y="989652"/>
            <a:ext cx="2925941" cy="53062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9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39" y="1420956"/>
            <a:ext cx="7643522" cy="4016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48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39" y="1192336"/>
            <a:ext cx="7864522" cy="4473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66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48"/>
          <a:stretch/>
        </p:blipFill>
        <p:spPr>
          <a:xfrm>
            <a:off x="1136576" y="1772816"/>
            <a:ext cx="7437765" cy="3438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537176" y="126876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MainController.java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7577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41" y="1573369"/>
            <a:ext cx="8969517" cy="37112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98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981742"/>
            <a:ext cx="7559695" cy="51439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69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685909"/>
            <a:ext cx="9388654" cy="41913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37176" y="126876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MainController.java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5679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5" y="1196752"/>
            <a:ext cx="9273480" cy="45725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91683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boardList.jsp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06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42" y="1363801"/>
            <a:ext cx="7788315" cy="413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27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7" y="1268760"/>
            <a:ext cx="9402295" cy="4248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940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74" y="1466680"/>
            <a:ext cx="8207451" cy="39246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03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0552" y="1196752"/>
            <a:ext cx="7443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구축</a:t>
            </a:r>
            <a:r>
              <a:rPr lang="en-US" altLang="ko-KR" sz="2000" b="1" dirty="0"/>
              <a:t>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- DBMS: MySQL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- user : </a:t>
            </a:r>
            <a:r>
              <a:rPr lang="en-US" altLang="ko-KR" sz="2000" b="1" dirty="0" err="1" smtClean="0"/>
              <a:t>jweb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- </a:t>
            </a:r>
            <a:r>
              <a:rPr lang="en-US" altLang="ko-KR" sz="2000" b="1" dirty="0" err="1" smtClean="0"/>
              <a:t>db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스키마</a:t>
            </a:r>
            <a:r>
              <a:rPr lang="en-US" altLang="ko-KR" sz="2000" b="1" dirty="0" smtClean="0"/>
              <a:t>): </a:t>
            </a:r>
            <a:r>
              <a:rPr lang="en-US" altLang="ko-KR" sz="2000" b="1" dirty="0" err="1" smtClean="0"/>
              <a:t>javaweb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284984"/>
            <a:ext cx="7654077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42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9" y="1196752"/>
            <a:ext cx="9078791" cy="44366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48478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smtClean="0"/>
              <a:t>style.css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2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268760"/>
            <a:ext cx="9482312" cy="43247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99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2" y="1340768"/>
            <a:ext cx="9524602" cy="41766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60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962472"/>
            <a:ext cx="5034006" cy="5186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34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196752"/>
            <a:ext cx="9387054" cy="42400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91683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boardForm.jsp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56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2" y="1497162"/>
            <a:ext cx="9182896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91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899592"/>
            <a:ext cx="5171566" cy="5470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72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79" y="1340768"/>
            <a:ext cx="9186271" cy="41507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628800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boardView.jsp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84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28800"/>
            <a:ext cx="9554171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51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962472"/>
            <a:ext cx="4831520" cy="51902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34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9675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구축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en-US" altLang="ko-KR" b="1" dirty="0" err="1" smtClean="0"/>
              <a:t>t_member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t_board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t_reply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</a:t>
            </a:r>
            <a:r>
              <a:rPr lang="en-US" altLang="ko-KR" b="1" dirty="0" smtClean="0"/>
              <a:t> </a:t>
            </a: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844824"/>
            <a:ext cx="4674963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35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124744"/>
            <a:ext cx="9269710" cy="4613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85248" y="1268760"/>
            <a:ext cx="226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boardUpdate.jsp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0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5"/>
          <a:stretch/>
        </p:blipFill>
        <p:spPr>
          <a:xfrm>
            <a:off x="468241" y="1412776"/>
            <a:ext cx="8969517" cy="41347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13240" y="2420888"/>
            <a:ext cx="226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boardUpdate.jsp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4628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052736"/>
            <a:ext cx="5678267" cy="5075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196752"/>
            <a:ext cx="5334245" cy="50652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058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556792"/>
            <a:ext cx="9289032" cy="383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13240" y="1772816"/>
            <a:ext cx="226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boardView.jsp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229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07" y="1226629"/>
            <a:ext cx="9068586" cy="44047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98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72" y="1691489"/>
            <a:ext cx="7102455" cy="34750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54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73" y="1531455"/>
            <a:ext cx="5921253" cy="37950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22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556792"/>
            <a:ext cx="7887383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09184" y="1772816"/>
            <a:ext cx="298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replyUpdateForm.jsp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065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85" y="3429000"/>
            <a:ext cx="6569009" cy="1691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969224" y="376092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 smtClean="0"/>
              <a:t>boardView</a:t>
            </a:r>
            <a:r>
              <a:rPr lang="en-US" altLang="ko-KR" dirty="0" err="1" smtClean="0"/>
              <a:t>.jsp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73764" y="1247095"/>
            <a:ext cx="547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mtClean="0"/>
              <a:t>댓글 내용 </a:t>
            </a:r>
            <a:r>
              <a:rPr lang="ko-KR" altLang="en-US" b="1" dirty="0" err="1" smtClean="0"/>
              <a:t>줄바꿈</a:t>
            </a:r>
            <a:r>
              <a:rPr lang="en-US" altLang="ko-KR" b="1" dirty="0" smtClean="0"/>
              <a:t> </a:t>
            </a:r>
            <a:endParaRPr lang="en-US" altLang="ko-KR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320485" y="1822427"/>
            <a:ext cx="701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글을 입력할 때 </a:t>
            </a:r>
            <a:r>
              <a:rPr lang="ko-KR" altLang="en-US" sz="1600" dirty="0" err="1"/>
              <a:t>엔터를</a:t>
            </a:r>
            <a:r>
              <a:rPr lang="ko-KR" altLang="en-US" sz="1600" dirty="0"/>
              <a:t> 사용하면 화면에는 나타나지 않지만 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DB에</a:t>
            </a:r>
            <a:r>
              <a:rPr lang="ko-KR" altLang="en-US" sz="1600" dirty="0"/>
              <a:t> 저장될 때 각종 개행문자들이 들어가게 된다.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이것을 </a:t>
            </a:r>
            <a:r>
              <a:rPr lang="ko-KR" altLang="en-US" sz="1600" dirty="0" err="1"/>
              <a:t>html에서</a:t>
            </a:r>
            <a:r>
              <a:rPr lang="ko-KR" altLang="en-US" sz="1600" dirty="0"/>
              <a:t> 인식 가능한 &lt;</a:t>
            </a:r>
            <a:r>
              <a:rPr lang="ko-KR" altLang="en-US" sz="1600" dirty="0" err="1"/>
              <a:t>br</a:t>
            </a:r>
            <a:r>
              <a:rPr lang="ko-KR" altLang="en-US" sz="1600" dirty="0"/>
              <a:t>&gt;로 변경해줘야 한다.</a:t>
            </a:r>
          </a:p>
        </p:txBody>
      </p:sp>
    </p:spTree>
    <p:extLst>
      <p:ext uri="{BB962C8B-B14F-4D97-AF65-F5344CB8AC3E}">
        <p14:creationId xmlns:p14="http://schemas.microsoft.com/office/powerpoint/2010/main" val="37404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5668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구축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en-US" altLang="ko-KR" b="1" dirty="0" err="1" smtClean="0"/>
              <a:t>t_member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t_board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t_reply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</a:t>
            </a:r>
            <a:r>
              <a:rPr lang="en-US" altLang="ko-KR" b="1" dirty="0" smtClean="0"/>
              <a:t> </a:t>
            </a: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772816"/>
            <a:ext cx="5425910" cy="3604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2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3764" y="1247095"/>
            <a:ext cx="547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mtClean="0"/>
              <a:t>댓글 내용 </a:t>
            </a:r>
            <a:r>
              <a:rPr lang="ko-KR" altLang="en-US" b="1" dirty="0" err="1" smtClean="0"/>
              <a:t>줄바꿈</a:t>
            </a:r>
            <a:r>
              <a:rPr lang="en-US" altLang="ko-KR" b="1" dirty="0" smtClean="0"/>
              <a:t> 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8" y="3068960"/>
            <a:ext cx="9157854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6" y="1928230"/>
            <a:ext cx="8169348" cy="8077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6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5668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구축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en-US" altLang="ko-KR" b="1" dirty="0" err="1" smtClean="0"/>
              <a:t>t_member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t_board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t_reply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</a:t>
            </a:r>
            <a:r>
              <a:rPr lang="en-US" altLang="ko-KR" b="1" dirty="0" smtClean="0"/>
              <a:t> </a:t>
            </a: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772816"/>
            <a:ext cx="5037257" cy="30939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22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268760"/>
            <a:ext cx="6302286" cy="46333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041232" y="184482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Board.java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013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987421"/>
            <a:ext cx="5464013" cy="5121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59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11391</TotalTime>
  <Words>530</Words>
  <Application>Microsoft Office PowerPoint</Application>
  <PresentationFormat>A4 용지(210x297mm)</PresentationFormat>
  <Paragraphs>154</Paragraphs>
  <Slides>60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7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10-3장. MVC 웹 애플리케이션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734</cp:revision>
  <dcterms:created xsi:type="dcterms:W3CDTF">2019-03-04T02:36:55Z</dcterms:created>
  <dcterms:modified xsi:type="dcterms:W3CDTF">2023-07-09T22:29:13Z</dcterms:modified>
</cp:coreProperties>
</file>