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380" r:id="rId4"/>
    <p:sldId id="363" r:id="rId5"/>
    <p:sldId id="364" r:id="rId6"/>
    <p:sldId id="386" r:id="rId7"/>
    <p:sldId id="365" r:id="rId8"/>
    <p:sldId id="383" r:id="rId9"/>
    <p:sldId id="366" r:id="rId10"/>
    <p:sldId id="381" r:id="rId11"/>
    <p:sldId id="367" r:id="rId12"/>
    <p:sldId id="379" r:id="rId13"/>
    <p:sldId id="369" r:id="rId14"/>
    <p:sldId id="368" r:id="rId15"/>
    <p:sldId id="385" r:id="rId16"/>
    <p:sldId id="384" r:id="rId17"/>
    <p:sldId id="373" r:id="rId18"/>
    <p:sldId id="382" r:id="rId19"/>
    <p:sldId id="370" r:id="rId20"/>
    <p:sldId id="371" r:id="rId21"/>
    <p:sldId id="372" r:id="rId22"/>
    <p:sldId id="377" r:id="rId23"/>
    <p:sldId id="378" r:id="rId24"/>
    <p:sldId id="375" r:id="rId25"/>
    <p:sldId id="376" r:id="rId26"/>
    <p:sldId id="374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필터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(Filter) -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Filter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처리</a:t>
            </a:r>
            <a:endParaRPr lang="en-US" altLang="ko-KR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1787732"/>
            <a:ext cx="223765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filter01_process.jsp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496250"/>
            <a:ext cx="7376799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한글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필터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8" b="58775"/>
          <a:stretch/>
        </p:blipFill>
        <p:spPr bwMode="auto">
          <a:xfrm>
            <a:off x="1033937" y="1628800"/>
            <a:ext cx="5679689" cy="1977193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96816" y="3160414"/>
            <a:ext cx="1728192" cy="2160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1092" y="3124410"/>
            <a:ext cx="3206342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Add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unImplemented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methods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097016" y="3239571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4" y="3736478"/>
            <a:ext cx="5548810" cy="238824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936776" y="3083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6736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648744" y="5445224"/>
            <a:ext cx="1728192" cy="50405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194" y="5373216"/>
            <a:ext cx="3206342" cy="57606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마우스 우측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&gt; source &gt;override/implement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887118" y="5707799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01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133243" cy="327342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8" y="1359227"/>
            <a:ext cx="9033796" cy="3235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2519" y="2276872"/>
            <a:ext cx="180020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AuthenFilter.java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34" y="5126565"/>
            <a:ext cx="4033970" cy="6838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781530" y="4708474"/>
            <a:ext cx="156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로그가 기록됨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58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에 </a:t>
            </a:r>
            <a:r>
              <a:rPr lang="en-US" altLang="ko-KR" sz="2000" b="1" dirty="0" err="1" smtClean="0"/>
              <a:t>AuthenFilter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등록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7329286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06885"/>
            <a:ext cx="8769424" cy="431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2492896"/>
            <a:ext cx="180020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AuthenFilter.java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오류를 처리하는 필터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76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한글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없을 경우 처리 결과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30771"/>
            <a:ext cx="3527337" cy="77429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61" y="3230771"/>
            <a:ext cx="4176122" cy="66299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4447889" y="3617917"/>
            <a:ext cx="648072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41009"/>
            <a:ext cx="3509424" cy="767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626242" y="2314421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67" y="1941009"/>
            <a:ext cx="4099916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35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637152" y="2650491"/>
            <a:ext cx="662542" cy="3464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37152" y="4005064"/>
            <a:ext cx="576064" cy="3098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598348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1851523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3917032"/>
            <a:ext cx="4160881" cy="1524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2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7" y="2159442"/>
            <a:ext cx="6436709" cy="1281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77071"/>
            <a:ext cx="6414531" cy="1903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116725" y="3738517"/>
            <a:ext cx="194421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filter02_process.jsp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1182" y="1700808"/>
            <a:ext cx="140415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8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8518"/>
            <a:ext cx="8208912" cy="3794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57926" y="2276872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03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클라이언트와 서버 사이에서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객체를 먼저 받아 사전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사후 작업 등 공통적으로 필요한 부분을 처리하는 것을 말한다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68297"/>
              </p:ext>
            </p:extLst>
          </p:nvPr>
        </p:nvGraphicFramePr>
        <p:xfrm>
          <a:off x="1496616" y="4437112"/>
          <a:ext cx="676875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사용자 인증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요청 정보를 로그 파일로 작성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암호화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작업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Response </a:t>
                      </a:r>
                      <a:r>
                        <a:rPr lang="ko-KR" altLang="en-US" sz="160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 데이터 압축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결과에 내용 추가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수정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총 서비스 시간 측정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86" y="2348880"/>
            <a:ext cx="5082981" cy="1928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6456674" cy="4800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90445" y="1484784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653911" cy="388843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en-US" altLang="ko-KR" dirty="0" smtClean="0"/>
              <a:t>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필터를 이용하여 파일에 로그 기록하기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5208" y="3635732"/>
            <a:ext cx="144016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onitor.log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4" y="4204335"/>
            <a:ext cx="3650297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0" y="1886614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886614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221577"/>
            <a:ext cx="2095682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268760"/>
            <a:ext cx="4248472" cy="25574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34" y="4048127"/>
            <a:ext cx="7294650" cy="214721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인증을 이용하여 필터로 로그 기록하기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0" y="2420888"/>
            <a:ext cx="7613040" cy="315495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70888" y="1879092"/>
            <a:ext cx="1909904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LogFileFilter.java</a:t>
            </a:r>
            <a:endParaRPr lang="ko-KR" altLang="en-US" sz="16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4293096"/>
            <a:ext cx="7344816" cy="41642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4869160"/>
            <a:ext cx="7344816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4740" y="5373216"/>
            <a:ext cx="270870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예외를 강제로 발생시킴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394650" y="5357598"/>
            <a:ext cx="810090" cy="22383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958729" y="2348880"/>
            <a:ext cx="2708700" cy="9361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파일을 생성한 후 로그파일에 기록하기 위한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writer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313079" y="2996952"/>
            <a:ext cx="1" cy="122413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69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4" y="1052736"/>
            <a:ext cx="8712968" cy="521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/>
              <a:t>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이용하여 필터로 로그 기록하기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76" y="1844824"/>
            <a:ext cx="6210084" cy="302433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24808" y="3212976"/>
            <a:ext cx="2694533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99186" y="3501008"/>
            <a:ext cx="3206342" cy="86409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C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드라이브에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log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만들기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monitor.log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파일은 필터 수행되면 자동 생성됨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919341" y="3501008"/>
            <a:ext cx="579846" cy="20821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3" y="1614804"/>
            <a:ext cx="5595118" cy="303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76" y="2852936"/>
            <a:ext cx="3680814" cy="2414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1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클래스와 주요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dirty="0" err="1" smtClean="0"/>
              <a:t>javax.servlet.Filter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05647"/>
              </p:ext>
            </p:extLst>
          </p:nvPr>
        </p:nvGraphicFramePr>
        <p:xfrm>
          <a:off x="1245924" y="3861048"/>
          <a:ext cx="676875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init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초기화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doFilter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기능을 작성하는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destory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종료 전에 호출되는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576" y="1940257"/>
            <a:ext cx="7488832" cy="163449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mport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javax.servlet.Filter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</a:t>
            </a:r>
            <a:r>
              <a:rPr lang="en-US" altLang="ko-KR" b="1" dirty="0" smtClean="0">
                <a:solidFill>
                  <a:schemeClr val="tx1"/>
                </a:solidFill>
              </a:rPr>
              <a:t>ublic class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 </a:t>
            </a:r>
            <a:r>
              <a:rPr lang="en-US" altLang="ko-KR" b="1" dirty="0" smtClean="0">
                <a:solidFill>
                  <a:schemeClr val="tx1"/>
                </a:solidFill>
              </a:rPr>
              <a:t>implements Filter{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b="1" dirty="0" err="1" smtClean="0"/>
              <a:t>init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종류</a:t>
            </a:r>
            <a:endParaRPr lang="en-US" altLang="ko-KR" sz="1600" dirty="0" smtClean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95523"/>
              </p:ext>
            </p:extLst>
          </p:nvPr>
        </p:nvGraphicFramePr>
        <p:xfrm>
          <a:off x="1136576" y="2899400"/>
          <a:ext cx="747083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getfilterName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필터 이름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getInitParameter</a:t>
                      </a:r>
                      <a:r>
                        <a:rPr lang="en-US" altLang="ko-KR" sz="1600" dirty="0" smtClean="0"/>
                        <a:t>(String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name)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매개 변수에 대한 매개변수 값을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2156281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FilterConfig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filterConfig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7009" y="1700808"/>
            <a:ext cx="83529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doFilter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컨테이너가 </a:t>
            </a:r>
            <a:r>
              <a:rPr lang="ko-KR" altLang="en-US" dirty="0" smtClean="0"/>
              <a:t>필터를 리소스에 적용할 때 마다 호출되는 메서드임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체인에서 다음 필터를 호출하는 데 사용됨</a:t>
            </a:r>
            <a:r>
              <a:rPr lang="ko-KR" altLang="en-US" dirty="0" smtClean="0"/>
              <a:t> 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93033" y="3284855"/>
            <a:ext cx="8136904" cy="962321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doFilter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ServletRequest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request</a:t>
            </a:r>
            <a:r>
              <a:rPr lang="en-US" altLang="ko-KR" dirty="0" smtClean="0">
                <a:solidFill>
                  <a:schemeClr val="tx1"/>
                </a:solidFill>
              </a:rPr>
              <a:t>,  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ServletResponse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response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FilterChain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chain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java.io.IOException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472514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b="1" dirty="0" err="1" smtClean="0"/>
              <a:t>destory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종료하기 전에 호출하는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156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파일의 필터 구성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&lt;filter&gt;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24608" y="4149080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784648" y="1942498"/>
            <a:ext cx="5284812" cy="2062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&lt;filter&gt;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filter-class&gt;</a:t>
            </a:r>
            <a:r>
              <a:rPr lang="ko-KR" altLang="en-US" sz="1600" dirty="0" smtClean="0"/>
              <a:t>클래스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filter-class&gt;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매개변수 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-name&gt;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매개변수 값 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-value&gt;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filter&gt;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784648" y="4701043"/>
            <a:ext cx="4953000" cy="11079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&lt;filter-mapping&gt;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</a:t>
            </a:r>
          </a:p>
          <a:p>
            <a:r>
              <a:rPr lang="en-US" altLang="ko-KR" sz="1600" dirty="0"/>
              <a:t>  &lt;/filter-mapping&gt;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7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44824"/>
            <a:ext cx="3240360" cy="40723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계층 구조</a:t>
            </a:r>
            <a:endParaRPr lang="en-US" altLang="ko-KR" sz="2000" b="1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00672" y="2852936"/>
            <a:ext cx="2304256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60712" y="4487213"/>
            <a:ext cx="2304256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</a:t>
            </a:r>
            <a:r>
              <a:rPr lang="ko-KR" altLang="en-US" sz="2000" b="1" dirty="0" err="1" smtClean="0"/>
              <a:t>파라미터를</a:t>
            </a:r>
            <a:r>
              <a:rPr lang="ko-KR" altLang="en-US" sz="2000" b="1" dirty="0" smtClean="0"/>
              <a:t> 필터로 처리하기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383798" y="3138066"/>
            <a:ext cx="122308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ilter01.jsp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3726503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51" y="1920254"/>
            <a:ext cx="411514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4771313" y="2362252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" y="3800902"/>
            <a:ext cx="6967536" cy="115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14240</TotalTime>
  <Words>595</Words>
  <Application>Microsoft Office PowerPoint</Application>
  <PresentationFormat>A4 용지(210x297mm)</PresentationFormat>
  <Paragraphs>121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휴먼모음T</vt:lpstr>
      <vt:lpstr>휴먼엑스포</vt:lpstr>
      <vt:lpstr>Arial</vt:lpstr>
      <vt:lpstr>Office 테마</vt:lpstr>
      <vt:lpstr>12장. 필터(Filter) - 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855</cp:revision>
  <dcterms:created xsi:type="dcterms:W3CDTF">2019-03-04T02:36:55Z</dcterms:created>
  <dcterms:modified xsi:type="dcterms:W3CDTF">2023-07-07T22:46:10Z</dcterms:modified>
</cp:coreProperties>
</file>