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304" r:id="rId4"/>
    <p:sldId id="303" r:id="rId5"/>
    <p:sldId id="340" r:id="rId6"/>
    <p:sldId id="344" r:id="rId7"/>
    <p:sldId id="345" r:id="rId8"/>
    <p:sldId id="364" r:id="rId9"/>
    <p:sldId id="311" r:id="rId10"/>
    <p:sldId id="312" r:id="rId11"/>
    <p:sldId id="313" r:id="rId12"/>
    <p:sldId id="359" r:id="rId13"/>
    <p:sldId id="365" r:id="rId14"/>
    <p:sldId id="315" r:id="rId15"/>
    <p:sldId id="366" r:id="rId16"/>
    <p:sldId id="367" r:id="rId17"/>
    <p:sldId id="368" r:id="rId18"/>
    <p:sldId id="369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JDBC Connection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DB </a:t>
            </a:r>
            <a:r>
              <a:rPr lang="ko-KR" altLang="en-US" sz="2000" dirty="0" smtClean="0">
                <a:solidFill>
                  <a:schemeClr val="bg1"/>
                </a:solidFill>
              </a:rPr>
              <a:t>연동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268760"/>
            <a:ext cx="4528629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420887"/>
            <a:ext cx="4298053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27" y="1124744"/>
            <a:ext cx="7323455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02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0"/>
            <a:ext cx="6945166" cy="5554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5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삽입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4" y="1020891"/>
            <a:ext cx="8393596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1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목록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013791"/>
            <a:ext cx="5875530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3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수정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4" y="1268760"/>
            <a:ext cx="8436072" cy="3619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33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자료 삭제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776461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15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PersonDAO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특정 자료 검색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6058425" cy="470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28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45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49920"/>
            <a:ext cx="652328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000672" y="4006580"/>
            <a:ext cx="1152128" cy="27214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8" y="4653136"/>
            <a:ext cx="4027814" cy="1373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484784"/>
            <a:ext cx="549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ojdbc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설치 경로   </a:t>
            </a: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developer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설치 경로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02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941168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만든후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 만들기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2.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오라클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드라이버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3.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070508"/>
            <a:ext cx="2613887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1622630" y="4554843"/>
            <a:ext cx="90010" cy="3878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6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72777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Statement </a:t>
            </a:r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43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6536" y="2507995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188518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84482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11603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043699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145927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2940043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596227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524219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3876147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84825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442339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4982978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5273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843898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291645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08720"/>
            <a:ext cx="7128792" cy="5367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436909"/>
            <a:ext cx="5784082" cy="525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2906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/>
              <a:t> </a:t>
            </a:r>
            <a:r>
              <a:rPr lang="en-US" altLang="ko-KR" b="1" dirty="0" smtClean="0"/>
              <a:t>SQL </a:t>
            </a:r>
            <a:r>
              <a:rPr lang="ko-KR" altLang="en-US" b="1" dirty="0" err="1" smtClean="0"/>
              <a:t>디벨로퍼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테이블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2324" y="1124744"/>
            <a:ext cx="326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테이블 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)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47" y="1844824"/>
            <a:ext cx="4824536" cy="3389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52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정의와 사용법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520" y="980728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VO(Value Object)</a:t>
            </a:r>
            <a:r>
              <a:rPr lang="ko-KR" altLang="en-US" sz="2000" b="1" dirty="0" smtClean="0"/>
              <a:t>의 정의와 사용법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6576" y="15567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여러 다른 타입의 데이터를 다른 클래스로 전달할 때 사용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만드는 방법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389611"/>
            <a:ext cx="4824536" cy="13274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테이블의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필드명을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속성으로 선언한다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ysClr val="windowText" lastClr="000000"/>
                </a:solidFill>
              </a:rPr>
              <a:t>생성자를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각 속성에 대한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getter/setter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메서드를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구현한다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520" y="3861048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DAO(Data Access Object)</a:t>
            </a:r>
            <a:r>
              <a:rPr lang="ko-KR" altLang="en-US" sz="2000" b="1" dirty="0" smtClean="0"/>
              <a:t>의 정의와 사용법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36576" y="441645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 프로그램에서 데이터베이스 작업만 수행하는 코드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36576" y="470534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하나의 클래스 안에 코드가 많아져서 개발이나 유지관리가 힘들어진다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화면기능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연동 기능 등을 각각 담당하는 클래스로 나누어 프로그램을 구현한다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9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9690</TotalTime>
  <Words>366</Words>
  <Application>Microsoft Office PowerPoint</Application>
  <PresentationFormat>A4 용지(210x297mm)</PresentationFormat>
  <Paragraphs>71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13장. JDBC Connection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652</cp:revision>
  <dcterms:created xsi:type="dcterms:W3CDTF">2019-03-04T02:36:55Z</dcterms:created>
  <dcterms:modified xsi:type="dcterms:W3CDTF">2022-07-03T10:17:59Z</dcterms:modified>
</cp:coreProperties>
</file>