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16" r:id="rId3"/>
    <p:sldId id="318" r:id="rId4"/>
    <p:sldId id="317" r:id="rId5"/>
    <p:sldId id="325" r:id="rId6"/>
    <p:sldId id="314" r:id="rId7"/>
    <p:sldId id="319" r:id="rId8"/>
    <p:sldId id="312" r:id="rId9"/>
    <p:sldId id="326" r:id="rId10"/>
    <p:sldId id="328" r:id="rId11"/>
    <p:sldId id="280" r:id="rId12"/>
    <p:sldId id="304" r:id="rId13"/>
    <p:sldId id="297" r:id="rId14"/>
    <p:sldId id="302" r:id="rId15"/>
    <p:sldId id="298" r:id="rId16"/>
    <p:sldId id="301" r:id="rId17"/>
    <p:sldId id="300" r:id="rId18"/>
    <p:sldId id="299" r:id="rId19"/>
    <p:sldId id="321" r:id="rId20"/>
    <p:sldId id="320" r:id="rId21"/>
    <p:sldId id="303" r:id="rId22"/>
    <p:sldId id="305" r:id="rId23"/>
    <p:sldId id="306" r:id="rId24"/>
    <p:sldId id="322" r:id="rId25"/>
    <p:sldId id="323" r:id="rId26"/>
    <p:sldId id="307" r:id="rId27"/>
    <p:sldId id="308" r:id="rId28"/>
    <p:sldId id="324" r:id="rId29"/>
    <p:sldId id="309" r:id="rId30"/>
    <p:sldId id="310" r:id="rId31"/>
    <p:sldId id="311" r:id="rId3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14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및 처리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6535" y="197768"/>
            <a:ext cx="4464497" cy="8549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실행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6536" y="1231234"/>
            <a:ext cx="82089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anaconda </a:t>
            </a:r>
            <a:r>
              <a:rPr lang="en-US" altLang="ko-KR" sz="2000" dirty="0"/>
              <a:t>prompt </a:t>
            </a: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jupyter</a:t>
            </a:r>
            <a:r>
              <a:rPr lang="en-US" altLang="ko-KR" sz="2000" dirty="0" smtClean="0"/>
              <a:t> notebook </a:t>
            </a: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서버 유지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가동</a:t>
            </a:r>
            <a:r>
              <a:rPr lang="en-US" altLang="ko-KR" sz="2000" dirty="0" smtClean="0"/>
              <a:t>)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4"/>
          <a:stretch/>
        </p:blipFill>
        <p:spPr>
          <a:xfrm>
            <a:off x="1161660" y="1835289"/>
            <a:ext cx="7794667" cy="16770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544" y="3785265"/>
            <a:ext cx="8208912" cy="8801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브라우저에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https</a:t>
            </a:r>
            <a:r>
              <a:rPr lang="en-US" altLang="ko-KR" dirty="0" smtClean="0"/>
              <a:t>://localhost:8888 </a:t>
            </a:r>
            <a:r>
              <a:rPr lang="ko-KR" altLang="en-US" dirty="0" smtClean="0"/>
              <a:t>입력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47"/>
          <a:stretch/>
        </p:blipFill>
        <p:spPr>
          <a:xfrm>
            <a:off x="4520951" y="3754636"/>
            <a:ext cx="4373591" cy="27707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8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90" y="2028910"/>
            <a:ext cx="4358339" cy="2010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51252" y="1340768"/>
            <a:ext cx="817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Documents </a:t>
            </a:r>
            <a:r>
              <a:rPr lang="ko-KR" altLang="en-US" sz="2000" dirty="0" smtClean="0"/>
              <a:t>하위 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study_data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 생성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하위에 </a:t>
            </a:r>
            <a:r>
              <a:rPr lang="en-US" altLang="ko-KR" sz="2000" dirty="0" smtClean="0"/>
              <a:t>data </a:t>
            </a:r>
            <a:r>
              <a:rPr lang="ko-KR" altLang="en-US" sz="2000" dirty="0" smtClean="0"/>
              <a:t>폴더 생성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137175"/>
            <a:ext cx="3581342" cy="2380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51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0" y="1507083"/>
            <a:ext cx="3198075" cy="2085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1807" t="20277" r="12928" b="56462"/>
          <a:stretch/>
        </p:blipFill>
        <p:spPr>
          <a:xfrm>
            <a:off x="4444815" y="1606593"/>
            <a:ext cx="1774606" cy="15210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모서리가 둥근 사각형 설명선 10"/>
          <p:cNvSpPr/>
          <p:nvPr/>
        </p:nvSpPr>
        <p:spPr>
          <a:xfrm>
            <a:off x="6219421" y="1598666"/>
            <a:ext cx="1109843" cy="945987"/>
          </a:xfrm>
          <a:prstGeom prst="wedgeRoundRectCallout">
            <a:avLst>
              <a:gd name="adj1" fmla="val -88214"/>
              <a:gd name="adj2" fmla="val -994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우측상단 </a:t>
            </a:r>
            <a:r>
              <a:rPr lang="en-US" altLang="ko-KR" sz="1600" dirty="0" smtClean="0"/>
              <a:t>New-&gt;</a:t>
            </a:r>
          </a:p>
          <a:p>
            <a:r>
              <a:rPr lang="en-US" altLang="ko-KR" sz="1600" dirty="0" smtClean="0"/>
              <a:t>Python3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2" y="3846158"/>
            <a:ext cx="4424443" cy="1733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1921498" y="5579357"/>
            <a:ext cx="1797164" cy="945987"/>
          </a:xfrm>
          <a:prstGeom prst="wedgeRoundRectCallout">
            <a:avLst>
              <a:gd name="adj1" fmla="val -12887"/>
              <a:gd name="adj2" fmla="val -6978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코드 입력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Run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r>
              <a:rPr lang="en-US" altLang="ko-KR" sz="1600" dirty="0" smtClean="0"/>
              <a:t>shift + Enter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37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9" b="45313"/>
          <a:stretch/>
        </p:blipFill>
        <p:spPr>
          <a:xfrm>
            <a:off x="1280592" y="1556792"/>
            <a:ext cx="3775052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420225" y="1988840"/>
            <a:ext cx="2524663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/>
          <a:stretch/>
        </p:blipFill>
        <p:spPr>
          <a:xfrm>
            <a:off x="3656856" y="4172122"/>
            <a:ext cx="4970018" cy="20662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7" name="직선 연결선 16"/>
          <p:cNvCxnSpPr/>
          <p:nvPr/>
        </p:nvCxnSpPr>
        <p:spPr>
          <a:xfrm>
            <a:off x="3768999" y="5013176"/>
            <a:ext cx="4745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Markdown </a:t>
            </a:r>
            <a:r>
              <a:rPr lang="ko-KR" altLang="en-US" sz="2800" dirty="0"/>
              <a:t>문서 이해하기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996952"/>
            <a:ext cx="3923858" cy="26828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4" name="타원형 설명선 13"/>
          <p:cNvSpPr/>
          <p:nvPr/>
        </p:nvSpPr>
        <p:spPr>
          <a:xfrm>
            <a:off x="4880992" y="3717032"/>
            <a:ext cx="936818" cy="832232"/>
          </a:xfrm>
          <a:prstGeom prst="wedgeEllipseCallout">
            <a:avLst>
              <a:gd name="adj1" fmla="val -63121"/>
              <a:gd name="adj2" fmla="val -50102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Markdown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5670" y="1460683"/>
            <a:ext cx="4527410" cy="1231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en-US" altLang="ko-KR" sz="2000" dirty="0" smtClean="0"/>
              <a:t>Markdown </a:t>
            </a:r>
            <a:r>
              <a:rPr lang="ko-KR" altLang="en-US" sz="2000" dirty="0" smtClean="0"/>
              <a:t>문서 이해하기</a:t>
            </a:r>
            <a:endParaRPr lang="en-US" altLang="ko-KR" sz="2000" dirty="0" smtClean="0"/>
          </a:p>
          <a:p>
            <a:r>
              <a:rPr lang="en-US" altLang="ko-KR" dirty="0" smtClean="0"/>
              <a:t>    # </a:t>
            </a:r>
            <a:r>
              <a:rPr lang="ko-KR" altLang="en-US" dirty="0" err="1" smtClean="0"/>
              <a:t>큰제목</a:t>
            </a:r>
            <a:endParaRPr lang="en-US" altLang="ko-KR" dirty="0" smtClean="0"/>
          </a:p>
          <a:p>
            <a:r>
              <a:rPr lang="en-US" altLang="ko-KR" dirty="0" smtClean="0"/>
              <a:t>    ## </a:t>
            </a:r>
            <a:r>
              <a:rPr lang="ko-KR" altLang="en-US" dirty="0" smtClean="0"/>
              <a:t>중간 제목</a:t>
            </a:r>
            <a:endParaRPr lang="en-US" altLang="ko-KR" dirty="0" smtClean="0"/>
          </a:p>
          <a:p>
            <a:r>
              <a:rPr lang="en-US" altLang="ko-KR" dirty="0" smtClean="0"/>
              <a:t>    ### </a:t>
            </a:r>
            <a:r>
              <a:rPr lang="ko-KR" altLang="en-US" dirty="0" smtClean="0"/>
              <a:t>작은 제목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33120" y="4177854"/>
            <a:ext cx="321740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주요 단축키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위로 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a]</a:t>
            </a:r>
          </a:p>
          <a:p>
            <a:r>
              <a:rPr lang="ko-KR" altLang="en-US" dirty="0" smtClean="0"/>
              <a:t>    아래로 </a:t>
            </a:r>
            <a:r>
              <a:rPr lang="ko-KR" altLang="en-US" dirty="0"/>
              <a:t>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b]</a:t>
            </a:r>
          </a:p>
          <a:p>
            <a:r>
              <a:rPr lang="ko-KR" altLang="en-US" dirty="0" smtClean="0"/>
              <a:t>    선택 </a:t>
            </a:r>
            <a:r>
              <a:rPr lang="ko-KR" altLang="en-US" dirty="0"/>
              <a:t>셀 삭제</a:t>
            </a:r>
          </a:p>
          <a:p>
            <a:r>
              <a:rPr lang="en-US" altLang="ko-KR" dirty="0" smtClean="0"/>
              <a:t>      - [</a:t>
            </a:r>
            <a:r>
              <a:rPr lang="en-US" altLang="ko-KR" dirty="0"/>
              <a:t>d][d] (d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누름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6" y="1412776"/>
            <a:ext cx="5195871" cy="3960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29" y="2708920"/>
            <a:ext cx="4425771" cy="34773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8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– </a:t>
            </a:r>
            <a:r>
              <a:rPr lang="ko-KR" altLang="en-US" sz="2800" dirty="0" smtClean="0"/>
              <a:t>이미지 표시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12776"/>
            <a:ext cx="4608512" cy="45432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2060848"/>
            <a:ext cx="3744416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3"/>
          <a:stretch/>
        </p:blipFill>
        <p:spPr>
          <a:xfrm>
            <a:off x="704528" y="1484784"/>
            <a:ext cx="3945096" cy="38884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22928" y="1412776"/>
            <a:ext cx="1740164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484784"/>
            <a:ext cx="4215731" cy="4580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58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268760"/>
            <a:ext cx="7638849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패키지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분석할 때 많이 쓰이는 모듈이다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대부분의 데이터는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시계열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(Series)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이나 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형태로 표현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클래스와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클래스가 제공된다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6559" y="2708920"/>
            <a:ext cx="7638849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NumPy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제공하는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배열과 비슷하다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(value) +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인덱스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(Index)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벡터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1" y="4092005"/>
            <a:ext cx="2210109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72" y="4077072"/>
            <a:ext cx="4320480" cy="1788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570420" y="5982612"/>
            <a:ext cx="3312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각 도시의 </a:t>
            </a:r>
            <a:r>
              <a:rPr lang="en-US" altLang="ko-KR" sz="1600" dirty="0" smtClean="0"/>
              <a:t>2019</a:t>
            </a:r>
            <a:r>
              <a:rPr lang="ko-KR" altLang="en-US" sz="1600" dirty="0" smtClean="0"/>
              <a:t>년 인구데이터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75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9" y="1196752"/>
            <a:ext cx="6624736" cy="13388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프레임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행렬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열방향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인덱스도 붙일 수 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5" y="2708920"/>
            <a:ext cx="3948843" cy="3521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8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87" y="3364559"/>
            <a:ext cx="4027074" cy="316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558729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Numpy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Numerical Python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줄임말이다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수치 계산용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파이썬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라이브러이다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배열이나 행렬 계산에 사용된다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.- 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딥러닝에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자주 등장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matplotlib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기반이기도 하다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2829857"/>
            <a:ext cx="3894433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이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배열 생성하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71760" y="4310894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931510" y="4149080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존재하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는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리스트를 이용하여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69024" y="5121188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56765" y="4941168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리스트를 직접 입력하여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029355" y="3518656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5889105" y="3155780"/>
            <a:ext cx="3384375" cy="77727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ysClr val="windowText" lastClr="000000"/>
                </a:solidFill>
              </a:rPr>
              <a:t>n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p.array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는 리스트를 인수로 받아 배열을 반환한다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/>
          <a:stretch/>
        </p:blipFill>
        <p:spPr>
          <a:xfrm>
            <a:off x="1208584" y="1968521"/>
            <a:ext cx="4415057" cy="2767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996952"/>
            <a:ext cx="4576015" cy="2664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64569" y="1196752"/>
            <a:ext cx="396043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프레임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1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4437112"/>
            <a:ext cx="2523210" cy="15121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64569" y="1196752"/>
            <a:ext cx="302433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파일로 내보내기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92896"/>
            <a:ext cx="4091759" cy="349942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706291" y="1850817"/>
            <a:ext cx="3816424" cy="48893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ysClr val="windowText" lastClr="000000"/>
                </a:solidFill>
              </a:rPr>
              <a:t>practice.to_csv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("./data/practice3.csv")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서울시 청소년 정신건강 분석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24626"/>
            <a:ext cx="3963942" cy="21053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924944"/>
            <a:ext cx="4464496" cy="19616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5085184"/>
            <a:ext cx="6152533" cy="10801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825208" y="3797542"/>
            <a:ext cx="648073" cy="3687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 flipH="1">
            <a:off x="7113241" y="4166310"/>
            <a:ext cx="36004" cy="9273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4568" y="1196752"/>
            <a:ext cx="7128791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자료 얻기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열린 데이터 광장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청소년 정신건강 검색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자료 다운로드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8" b="37476"/>
          <a:stretch/>
        </p:blipFill>
        <p:spPr>
          <a:xfrm>
            <a:off x="1496616" y="2492896"/>
            <a:ext cx="5931456" cy="2736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64568" y="1196752"/>
            <a:ext cx="7128791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Microsoft YaHei" panose="020B0503020204020204" pitchFamily="34" charset="-122"/>
                <a:ea typeface="돋움" panose="020B0600000101010101" pitchFamily="50" charset="-127"/>
              </a:rPr>
              <a:t>데이터 읽어 오기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pd.read_csv</a:t>
            </a:r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("./data/report.txt", delimiter='\t')</a:t>
            </a:r>
          </a:p>
        </p:txBody>
      </p:sp>
    </p:spTree>
    <p:extLst>
      <p:ext uri="{BB962C8B-B14F-4D97-AF65-F5344CB8AC3E}">
        <p14:creationId xmlns:p14="http://schemas.microsoft.com/office/powerpoint/2010/main" val="40681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20552" y="1344805"/>
            <a:ext cx="6229585" cy="100811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csv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를 엑셀 파일로 변환하기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    데이터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 &gt;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외부데이터 가져오기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텍스트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탭으로 구분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85" y="2636911"/>
            <a:ext cx="4795166" cy="18796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5" r="34553"/>
          <a:stretch/>
        </p:blipFill>
        <p:spPr>
          <a:xfrm>
            <a:off x="1112385" y="4653136"/>
            <a:ext cx="6710310" cy="14401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38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01"/>
          <a:stretch/>
        </p:blipFill>
        <p:spPr>
          <a:xfrm>
            <a:off x="1224830" y="1630000"/>
            <a:ext cx="6768752" cy="1484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6623326" cy="2495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1352601" y="5020522"/>
            <a:ext cx="3240358" cy="4967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6536" y="327569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변수에 </a:t>
            </a:r>
            <a:r>
              <a:rPr lang="ko-KR" altLang="en-US" dirty="0" err="1" smtClean="0"/>
              <a:t>담은후</a:t>
            </a:r>
            <a:r>
              <a:rPr lang="ko-KR" altLang="en-US" dirty="0" smtClean="0"/>
              <a:t> 스트레스 질문에 그렇지 않다 데이터 행 만들기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6536" y="121657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열 이름 바꾸기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8564" y="1630000"/>
            <a:ext cx="1080120" cy="344191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80"/>
          <a:stretch/>
        </p:blipFill>
        <p:spPr>
          <a:xfrm>
            <a:off x="1033682" y="1628800"/>
            <a:ext cx="7578525" cy="1648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11"/>
          <a:stretch/>
        </p:blipFill>
        <p:spPr>
          <a:xfrm>
            <a:off x="1158645" y="4005064"/>
            <a:ext cx="7578525" cy="18903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536" y="121657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‘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열이름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19096" y="2330980"/>
            <a:ext cx="850327" cy="1026011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6536" y="350100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‘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인덱스 설정하기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33682" y="4879361"/>
            <a:ext cx="850327" cy="1026011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4297308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76536" y="121657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데이터를 그래프로 표현하기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0592" y="2132856"/>
            <a:ext cx="4392488" cy="648072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707030" y="2366678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566780" y="2225157"/>
            <a:ext cx="1914612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한글 글꼴로 변환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청소년 정신건강 분석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6536" y="121657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데이터를 그래프로 표현하기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7848872" cy="4461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52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8" y="2868840"/>
            <a:ext cx="4752528" cy="3002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13" y="1268760"/>
            <a:ext cx="4309828" cy="13517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1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산술연산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8"/>
          <a:stretch/>
        </p:blipFill>
        <p:spPr>
          <a:xfrm>
            <a:off x="1757363" y="1772816"/>
            <a:ext cx="3695467" cy="2226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7" r="55615"/>
          <a:stretch/>
        </p:blipFill>
        <p:spPr>
          <a:xfrm>
            <a:off x="3814664" y="2924944"/>
            <a:ext cx="1640246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5032363" y="3014750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892113" y="2852936"/>
            <a:ext cx="1409867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덧셈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058865" y="3492632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18615" y="3330818"/>
            <a:ext cx="1383365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곱셈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74"/>
          <a:stretch/>
        </p:blipFill>
        <p:spPr>
          <a:xfrm>
            <a:off x="1757363" y="4254390"/>
            <a:ext cx="3697547" cy="1100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9" r="60513"/>
          <a:stretch/>
        </p:blipFill>
        <p:spPr>
          <a:xfrm>
            <a:off x="3840412" y="4570369"/>
            <a:ext cx="1889552" cy="711924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881623" y="4645904"/>
            <a:ext cx="103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103763" y="4444371"/>
            <a:ext cx="2089597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배열의 형상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54893" y="4959453"/>
            <a:ext cx="937220" cy="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103763" y="4922253"/>
            <a:ext cx="2953693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배열에 담긴 자료의 타입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(type)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7041" y="5661248"/>
            <a:ext cx="596364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배열과 수치 하나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스칼라값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의 조합으로 산술연산 수행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48209" y="5360702"/>
            <a:ext cx="357927" cy="30054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84784"/>
            <a:ext cx="3296110" cy="3400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3284984"/>
            <a:ext cx="6859868" cy="22322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3" y="1196752"/>
            <a:ext cx="798160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65811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2019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프로야구 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44824"/>
            <a:ext cx="7822860" cy="36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2019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프로야구 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2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8767290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차원 배열은 벡터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(vector)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 함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행렬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(matrix)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문자를 </a:t>
            </a:r>
            <a:r>
              <a:rPr lang="ko-KR" altLang="en-US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괄호안에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직사각형 형태로 배열 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텐서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(tensor)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라고 함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7"/>
          <a:stretch/>
        </p:blipFill>
        <p:spPr>
          <a:xfrm>
            <a:off x="1496616" y="2708920"/>
            <a:ext cx="317992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160" r="70454" b="17920"/>
          <a:stretch/>
        </p:blipFill>
        <p:spPr>
          <a:xfrm>
            <a:off x="3554734" y="2972430"/>
            <a:ext cx="1099005" cy="780606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0" r="73018"/>
          <a:stretch/>
        </p:blipFill>
        <p:spPr>
          <a:xfrm>
            <a:off x="3554733" y="4365104"/>
            <a:ext cx="1048315" cy="86409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366399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8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2142554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원소 접근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5"/>
          <a:stretch/>
        </p:blipFill>
        <p:spPr>
          <a:xfrm>
            <a:off x="1424608" y="1852272"/>
            <a:ext cx="3014671" cy="2926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4" r="52453" b="13853"/>
          <a:stretch/>
        </p:blipFill>
        <p:spPr>
          <a:xfrm>
            <a:off x="3512840" y="2204862"/>
            <a:ext cx="2016224" cy="11298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31" r="82146"/>
          <a:stretch/>
        </p:blipFill>
        <p:spPr>
          <a:xfrm>
            <a:off x="3682172" y="4286440"/>
            <a:ext cx="694763" cy="43607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931943" y="3042059"/>
            <a:ext cx="580897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20752" y="2552969"/>
            <a:ext cx="699520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39375" y="4396065"/>
            <a:ext cx="58089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4000722"/>
            <a:ext cx="3067478" cy="790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2524" y="2826886"/>
            <a:ext cx="3456384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브로드캐스트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형상이 다른 배열끼리 연산 수행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3157143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15815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3558950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3558950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52095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492174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5888088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5889104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6289895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6289895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7184232" y="548413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7185248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7586039" y="548082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758603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8480376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848139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8882183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80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888218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2881" y="5333870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2755" y="5407955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31017" y="5373216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69414" y="5404574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567" y="216633"/>
            <a:ext cx="4236417" cy="85496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아나콘다 </a:t>
            </a:r>
            <a:r>
              <a:rPr lang="ko-KR" altLang="en-US" sz="2800" dirty="0" err="1" smtClean="0"/>
              <a:t>네비게이터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340768"/>
            <a:ext cx="8208912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아나콘다 설치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anaconda </a:t>
            </a:r>
            <a:r>
              <a:rPr lang="ko-KR" altLang="en-US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네비게이터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en-US" altLang="ko-KR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notebook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hlinkClick r:id="rId2"/>
              </a:rPr>
              <a:t>www.anaconda.com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6" y="2553653"/>
            <a:ext cx="6933639" cy="2386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타원형 설명선 8"/>
          <p:cNvSpPr/>
          <p:nvPr/>
        </p:nvSpPr>
        <p:spPr>
          <a:xfrm>
            <a:off x="3728864" y="5057098"/>
            <a:ext cx="1026824" cy="892182"/>
          </a:xfrm>
          <a:prstGeom prst="wedgeEllipseCallout">
            <a:avLst>
              <a:gd name="adj1" fmla="val 8491"/>
              <a:gd name="adj2" fmla="val -847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개발도구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81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anaconda </a:t>
            </a:r>
            <a:r>
              <a:rPr lang="ko-KR" altLang="en-US" sz="2800" dirty="0" smtClean="0"/>
              <a:t>환경 설정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6536" y="1152533"/>
            <a:ext cx="82089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anaconda </a:t>
            </a:r>
            <a:r>
              <a:rPr lang="en-US" altLang="ko-KR" sz="2000" dirty="0"/>
              <a:t>prompt </a:t>
            </a:r>
            <a:r>
              <a:rPr lang="en-US" altLang="ko-KR" sz="2000" dirty="0" smtClean="0"/>
              <a:t>&gt; 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env</a:t>
            </a:r>
            <a:r>
              <a:rPr lang="en-US" altLang="ko-KR" sz="2000" dirty="0" smtClean="0"/>
              <a:t> list(</a:t>
            </a:r>
            <a:r>
              <a:rPr lang="ko-KR" altLang="en-US" sz="2000" dirty="0" smtClean="0"/>
              <a:t>가상환경 리스트</a:t>
            </a:r>
            <a:r>
              <a:rPr lang="en-US" altLang="ko-KR" sz="2000" dirty="0" smtClean="0"/>
              <a:t>)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2593"/>
            <a:ext cx="4198669" cy="1475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6536" y="3501008"/>
            <a:ext cx="7560840" cy="147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새 </a:t>
            </a:r>
            <a:r>
              <a:rPr lang="ko-KR" altLang="en-US" sz="2000" dirty="0" smtClean="0"/>
              <a:t>가상환경 </a:t>
            </a:r>
            <a:r>
              <a:rPr lang="ko-KR" altLang="en-US" sz="2000" dirty="0" smtClean="0"/>
              <a:t>생성 및 </a:t>
            </a:r>
            <a:r>
              <a:rPr lang="en-US" altLang="ko-KR" sz="2000" dirty="0" smtClean="0"/>
              <a:t>python 3.8 </a:t>
            </a:r>
            <a:r>
              <a:rPr lang="ko-KR" altLang="en-US" sz="2000" dirty="0" smtClean="0"/>
              <a:t>설치하기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- 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create -n study38 </a:t>
            </a:r>
            <a:r>
              <a:rPr lang="en-US" altLang="ko-KR" sz="2000" dirty="0" smtClean="0"/>
              <a:t>python=3.8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activate </a:t>
            </a:r>
            <a:r>
              <a:rPr lang="en-US" altLang="ko-KR" sz="2000" dirty="0" smtClean="0"/>
              <a:t>study38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76536" y="5085184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(</a:t>
            </a:r>
            <a:r>
              <a:rPr lang="en-US" altLang="ko-KR" dirty="0"/>
              <a:t>study38) pip install </a:t>
            </a:r>
            <a:r>
              <a:rPr lang="en-US" altLang="ko-KR" dirty="0" err="1" smtClean="0"/>
              <a:t>jupyter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3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</TotalTime>
  <Words>644</Words>
  <Application>Microsoft Office PowerPoint</Application>
  <PresentationFormat>A4 용지(210x297mm)</PresentationFormat>
  <Paragraphs>164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14장. 데이터 분석 및 처리</vt:lpstr>
      <vt:lpstr>PowerPoint 프레젠테이션</vt:lpstr>
      <vt:lpstr>PowerPoint 프레젠테이션</vt:lpstr>
      <vt:lpstr> numpy 모듈 응용 예제</vt:lpstr>
      <vt:lpstr> numpy 모듈 응용 예제</vt:lpstr>
      <vt:lpstr>PowerPoint 프레젠테이션</vt:lpstr>
      <vt:lpstr>PowerPoint 프레젠테이션</vt:lpstr>
      <vt:lpstr> 아나콘다 네비게이터  </vt:lpstr>
      <vt:lpstr> anaconda 환경 설정</vt:lpstr>
      <vt:lpstr> jupyter notebook 실행</vt:lpstr>
      <vt:lpstr> jupyter notebook 사용</vt:lpstr>
      <vt:lpstr> jupyter notebook 사용</vt:lpstr>
      <vt:lpstr> numpy 모듈</vt:lpstr>
      <vt:lpstr> Markdown 문서 이해하기</vt:lpstr>
      <vt:lpstr> Matplotlib 모듈</vt:lpstr>
      <vt:lpstr> Matplotlib – 이미지 표시</vt:lpstr>
      <vt:lpstr> Matplotlib + Numpy 모듈</vt:lpstr>
      <vt:lpstr> Pandas 라이브러리</vt:lpstr>
      <vt:lpstr> Pandas 라이브러리</vt:lpstr>
      <vt:lpstr> Pandas 라이브러리</vt:lpstr>
      <vt:lpstr> Pandas 라이브러리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  <vt:lpstr> 서울시 청소년 정신건강 분석</vt:lpstr>
      <vt:lpstr> 서울시 운동을 하지 않는 이유 통계</vt:lpstr>
      <vt:lpstr> 서울시 운동을 하지 않는 이유 통계</vt:lpstr>
      <vt:lpstr> 서울시 운동을 하지 않는 이유 통계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325</cp:revision>
  <dcterms:created xsi:type="dcterms:W3CDTF">2019-03-04T02:36:55Z</dcterms:created>
  <dcterms:modified xsi:type="dcterms:W3CDTF">2022-03-27T22:24:44Z</dcterms:modified>
</cp:coreProperties>
</file>