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84" r:id="rId3"/>
    <p:sldId id="380" r:id="rId4"/>
    <p:sldId id="386" r:id="rId5"/>
    <p:sldId id="387" r:id="rId6"/>
    <p:sldId id="389" r:id="rId7"/>
    <p:sldId id="390" r:id="rId8"/>
    <p:sldId id="381" r:id="rId9"/>
    <p:sldId id="382" r:id="rId10"/>
    <p:sldId id="388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5" autoAdjust="0"/>
    <p:restoredTop sz="94660"/>
  </p:normalViewPr>
  <p:slideViewPr>
    <p:cSldViewPr>
      <p:cViewPr varScale="1">
        <p:scale>
          <a:sx n="82" d="100"/>
          <a:sy n="82" d="100"/>
        </p:scale>
        <p:origin x="66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8D94D-2E5B-4010-BDF0-80DA34AE700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47692D71-9985-4D8B-A898-6C357650D629}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600" dirty="0" err="1" smtClean="0"/>
            <a:t>WebProject</a:t>
          </a:r>
          <a:endParaRPr lang="ko-KR" altLang="en-US" sz="1600" dirty="0"/>
        </a:p>
      </dgm:t>
    </dgm:pt>
    <dgm:pt modelId="{371B86B6-0488-4023-948F-B06D97676332}" type="parTrans" cxnId="{9F6A8CEC-2E28-4A52-A815-129A8811962E}">
      <dgm:prSet/>
      <dgm:spPr/>
      <dgm:t>
        <a:bodyPr/>
        <a:lstStyle/>
        <a:p>
          <a:pPr latinLnBrk="1"/>
          <a:endParaRPr lang="ko-KR" altLang="en-US" sz="1600"/>
        </a:p>
      </dgm:t>
    </dgm:pt>
    <dgm:pt modelId="{D562295B-D7FA-4F9E-9A52-8F177514A85B}" type="sibTrans" cxnId="{9F6A8CEC-2E28-4A52-A815-129A8811962E}">
      <dgm:prSet/>
      <dgm:spPr/>
      <dgm:t>
        <a:bodyPr/>
        <a:lstStyle/>
        <a:p>
          <a:pPr latinLnBrk="1"/>
          <a:endParaRPr lang="ko-KR" altLang="en-US" sz="1600"/>
        </a:p>
      </dgm:t>
    </dgm:pt>
    <dgm:pt modelId="{FFD41460-BC34-4DA7-94BF-2A45BF0F4870}">
      <dgm:prSet phldrT="[텍스트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-US" altLang="ko-KR" sz="1600" dirty="0" smtClean="0"/>
            <a:t>WEB-INF</a:t>
          </a:r>
          <a:endParaRPr lang="ko-KR" altLang="en-US" sz="1600" dirty="0"/>
        </a:p>
      </dgm:t>
    </dgm:pt>
    <dgm:pt modelId="{454297E2-3A1C-4487-BE18-1042684A20B0}" type="parTrans" cxnId="{3F3FB744-8FC2-4334-8DE8-98013A75890A}">
      <dgm:prSet/>
      <dgm:spPr/>
      <dgm:t>
        <a:bodyPr/>
        <a:lstStyle/>
        <a:p>
          <a:pPr latinLnBrk="1"/>
          <a:endParaRPr lang="ko-KR" altLang="en-US" sz="1600"/>
        </a:p>
      </dgm:t>
    </dgm:pt>
    <dgm:pt modelId="{370E9DF5-18E1-4A9F-8F81-B1FC86C258CA}" type="sibTrans" cxnId="{3F3FB744-8FC2-4334-8DE8-98013A75890A}">
      <dgm:prSet/>
      <dgm:spPr/>
      <dgm:t>
        <a:bodyPr/>
        <a:lstStyle/>
        <a:p>
          <a:pPr latinLnBrk="1"/>
          <a:endParaRPr lang="ko-KR" altLang="en-US" sz="1600"/>
        </a:p>
      </dgm:t>
    </dgm:pt>
    <dgm:pt modelId="{1910E1A9-9C41-4476-93A2-A05B9985CC90}">
      <dgm:prSet custT="1"/>
      <dgm:spPr/>
      <dgm:t>
        <a:bodyPr/>
        <a:lstStyle/>
        <a:p>
          <a:pPr latinLnBrk="1"/>
          <a:r>
            <a:rPr lang="en-US" altLang="ko-KR" sz="1600" dirty="0" smtClean="0"/>
            <a:t>Classes- .class</a:t>
          </a:r>
          <a:endParaRPr lang="ko-KR" altLang="en-US" sz="1600" dirty="0"/>
        </a:p>
      </dgm:t>
    </dgm:pt>
    <dgm:pt modelId="{626593FD-6604-4DBE-8876-1023CED99D12}" type="parTrans" cxnId="{C400D624-819C-45DA-885D-E0F8C8614D70}">
      <dgm:prSet/>
      <dgm:spPr/>
      <dgm:t>
        <a:bodyPr/>
        <a:lstStyle/>
        <a:p>
          <a:pPr latinLnBrk="1"/>
          <a:endParaRPr lang="ko-KR" altLang="en-US" sz="1600"/>
        </a:p>
      </dgm:t>
    </dgm:pt>
    <dgm:pt modelId="{70D84443-B143-4C6F-8DE4-B42350E99308}" type="sibTrans" cxnId="{C400D624-819C-45DA-885D-E0F8C8614D70}">
      <dgm:prSet/>
      <dgm:spPr/>
      <dgm:t>
        <a:bodyPr/>
        <a:lstStyle/>
        <a:p>
          <a:pPr latinLnBrk="1"/>
          <a:endParaRPr lang="ko-KR" altLang="en-US" sz="1600"/>
        </a:p>
      </dgm:t>
    </dgm:pt>
    <dgm:pt modelId="{464044A9-C851-4F44-9EC8-32F0B06B59F3}">
      <dgm:prSet custT="1"/>
      <dgm:spPr/>
      <dgm:t>
        <a:bodyPr/>
        <a:lstStyle/>
        <a:p>
          <a:pPr latinLnBrk="1"/>
          <a:r>
            <a:rPr lang="en-US" altLang="ko-KR" sz="1600" dirty="0" smtClean="0"/>
            <a:t>lib – .jar</a:t>
          </a:r>
          <a:endParaRPr lang="ko-KR" altLang="en-US" sz="1600" dirty="0"/>
        </a:p>
      </dgm:t>
    </dgm:pt>
    <dgm:pt modelId="{03675B73-1758-4D5C-AA10-CB031698BD91}" type="parTrans" cxnId="{50F8AED9-AF3B-4B5E-8313-CBBED4CC8917}">
      <dgm:prSet/>
      <dgm:spPr/>
      <dgm:t>
        <a:bodyPr/>
        <a:lstStyle/>
        <a:p>
          <a:pPr latinLnBrk="1"/>
          <a:endParaRPr lang="ko-KR" altLang="en-US" sz="1600"/>
        </a:p>
      </dgm:t>
    </dgm:pt>
    <dgm:pt modelId="{7BB29E75-AFC8-4720-978D-ADB6C097BBDA}" type="sibTrans" cxnId="{50F8AED9-AF3B-4B5E-8313-CBBED4CC8917}">
      <dgm:prSet/>
      <dgm:spPr/>
      <dgm:t>
        <a:bodyPr/>
        <a:lstStyle/>
        <a:p>
          <a:pPr latinLnBrk="1"/>
          <a:endParaRPr lang="ko-KR" altLang="en-US" sz="1600"/>
        </a:p>
      </dgm:t>
    </dgm:pt>
    <dgm:pt modelId="{CE04A591-B76C-426A-91DD-B3E76DCBE29A}">
      <dgm:prSet custT="1"/>
      <dgm:spPr/>
      <dgm:t>
        <a:bodyPr/>
        <a:lstStyle/>
        <a:p>
          <a:pPr latinLnBrk="1"/>
          <a:r>
            <a:rPr lang="en-US" altLang="ko-KR" sz="1600" dirty="0" smtClean="0"/>
            <a:t>spring</a:t>
          </a:r>
          <a:endParaRPr lang="ko-KR" altLang="en-US" sz="1600" dirty="0"/>
        </a:p>
      </dgm:t>
    </dgm:pt>
    <dgm:pt modelId="{153AD5B9-39DF-4197-A96E-4CF4259093A4}" type="parTrans" cxnId="{4959F545-6540-49DF-975F-F7A432AB2663}">
      <dgm:prSet/>
      <dgm:spPr/>
      <dgm:t>
        <a:bodyPr/>
        <a:lstStyle/>
        <a:p>
          <a:pPr latinLnBrk="1"/>
          <a:endParaRPr lang="ko-KR" altLang="en-US" sz="1600"/>
        </a:p>
      </dgm:t>
    </dgm:pt>
    <dgm:pt modelId="{86F8835A-709D-4381-B5F6-02E4F95ADFB0}" type="sibTrans" cxnId="{4959F545-6540-49DF-975F-F7A432AB2663}">
      <dgm:prSet/>
      <dgm:spPr/>
      <dgm:t>
        <a:bodyPr/>
        <a:lstStyle/>
        <a:p>
          <a:pPr latinLnBrk="1"/>
          <a:endParaRPr lang="ko-KR" altLang="en-US" sz="1600"/>
        </a:p>
      </dgm:t>
    </dgm:pt>
    <dgm:pt modelId="{F28F8446-48CE-4DB4-9A5C-13B752E1F3CB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sz="1400" dirty="0" err="1" smtClean="0"/>
            <a:t>정적리소스</a:t>
          </a:r>
          <a:endParaRPr lang="en-US" altLang="ko-KR" sz="1400" dirty="0" smtClean="0"/>
        </a:p>
        <a:p>
          <a:pPr latinLnBrk="1"/>
          <a:r>
            <a:rPr lang="en-US" altLang="ko-KR" sz="1400" dirty="0" smtClean="0"/>
            <a:t>(Html, </a:t>
          </a:r>
          <a:r>
            <a:rPr lang="en-US" altLang="ko-KR" sz="1400" dirty="0" err="1" smtClean="0"/>
            <a:t>css</a:t>
          </a:r>
          <a:r>
            <a:rPr lang="en-US" altLang="ko-KR" sz="1400" dirty="0" smtClean="0"/>
            <a:t>, </a:t>
          </a:r>
          <a:r>
            <a:rPr lang="en-US" altLang="ko-KR" sz="1400" dirty="0" err="1" smtClean="0"/>
            <a:t>js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608AA319-948E-405F-887B-742DA54BB3AF}" type="parTrans" cxnId="{9E5E387D-4F76-4B85-AA87-A29B26D767F0}">
      <dgm:prSet/>
      <dgm:spPr/>
      <dgm:t>
        <a:bodyPr/>
        <a:lstStyle/>
        <a:p>
          <a:pPr latinLnBrk="1"/>
          <a:endParaRPr lang="ko-KR" altLang="en-US"/>
        </a:p>
      </dgm:t>
    </dgm:pt>
    <dgm:pt modelId="{DFF6BF82-8CEA-49EB-A958-3B98035F64C4}" type="sibTrans" cxnId="{9E5E387D-4F76-4B85-AA87-A29B26D767F0}">
      <dgm:prSet/>
      <dgm:spPr/>
      <dgm:t>
        <a:bodyPr/>
        <a:lstStyle/>
        <a:p>
          <a:pPr latinLnBrk="1"/>
          <a:endParaRPr lang="ko-KR" altLang="en-US"/>
        </a:p>
      </dgm:t>
    </dgm:pt>
    <dgm:pt modelId="{6105CC12-C314-4DDC-A2F4-3299CD4C0AA1}">
      <dgm:prSet custT="1"/>
      <dgm:spPr/>
      <dgm:t>
        <a:bodyPr/>
        <a:lstStyle/>
        <a:p>
          <a:pPr latinLnBrk="1"/>
          <a:r>
            <a:rPr lang="en-US" altLang="ko-KR" sz="1600" dirty="0" smtClean="0"/>
            <a:t>views</a:t>
          </a:r>
          <a:endParaRPr lang="ko-KR" altLang="en-US" sz="1600" dirty="0"/>
        </a:p>
      </dgm:t>
    </dgm:pt>
    <dgm:pt modelId="{DDA3A5B0-D56C-44D2-942E-6E127B7BDAB3}" type="parTrans" cxnId="{D851F32B-FD41-4FFE-A762-268E30C1BD6A}">
      <dgm:prSet/>
      <dgm:spPr/>
      <dgm:t>
        <a:bodyPr/>
        <a:lstStyle/>
        <a:p>
          <a:pPr latinLnBrk="1"/>
          <a:endParaRPr lang="ko-KR" altLang="en-US"/>
        </a:p>
      </dgm:t>
    </dgm:pt>
    <dgm:pt modelId="{799B1737-C6D9-4C7C-B664-23FBD4245497}" type="sibTrans" cxnId="{D851F32B-FD41-4FFE-A762-268E30C1BD6A}">
      <dgm:prSet/>
      <dgm:spPr/>
      <dgm:t>
        <a:bodyPr/>
        <a:lstStyle/>
        <a:p>
          <a:pPr latinLnBrk="1"/>
          <a:endParaRPr lang="ko-KR" altLang="en-US"/>
        </a:p>
      </dgm:t>
    </dgm:pt>
    <dgm:pt modelId="{22F8248C-9E49-4629-B2C8-60F1CBB4E22A}" type="pres">
      <dgm:prSet presAssocID="{2BB8D94D-2E5B-4010-BDF0-80DA34AE700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A1AE15-C7FA-4D74-8E61-481B965F5CB9}" type="pres">
      <dgm:prSet presAssocID="{47692D71-9985-4D8B-A898-6C357650D629}" presName="hierRoot1" presStyleCnt="0">
        <dgm:presLayoutVars>
          <dgm:hierBranch val="r"/>
        </dgm:presLayoutVars>
      </dgm:prSet>
      <dgm:spPr/>
    </dgm:pt>
    <dgm:pt modelId="{B02E505C-4F90-4CCF-98D5-03158B41D6A9}" type="pres">
      <dgm:prSet presAssocID="{47692D71-9985-4D8B-A898-6C357650D629}" presName="rootComposite1" presStyleCnt="0"/>
      <dgm:spPr/>
    </dgm:pt>
    <dgm:pt modelId="{EB68C214-CBD7-4837-B5D0-7D2D02E2D0B8}" type="pres">
      <dgm:prSet presAssocID="{47692D71-9985-4D8B-A898-6C357650D629}" presName="rootText1" presStyleLbl="node0" presStyleIdx="0" presStyleCnt="1" custScaleX="2236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EFF6FC-734B-44AB-ACCE-36332457EFCC}" type="pres">
      <dgm:prSet presAssocID="{47692D71-9985-4D8B-A898-6C357650D62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B324B72-A7BE-42F5-A123-65CD10C3EB4D}" type="pres">
      <dgm:prSet presAssocID="{47692D71-9985-4D8B-A898-6C357650D629}" presName="hierChild2" presStyleCnt="0"/>
      <dgm:spPr/>
    </dgm:pt>
    <dgm:pt modelId="{29FBC2E9-F9F8-4ABF-8083-DC1C5D5EE76D}" type="pres">
      <dgm:prSet presAssocID="{454297E2-3A1C-4487-BE18-1042684A20B0}" presName="Name5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8B127CF-8173-4722-A018-AAE2932535B9}" type="pres">
      <dgm:prSet presAssocID="{FFD41460-BC34-4DA7-94BF-2A45BF0F4870}" presName="hierRoot2" presStyleCnt="0">
        <dgm:presLayoutVars>
          <dgm:hierBranch val="init"/>
        </dgm:presLayoutVars>
      </dgm:prSet>
      <dgm:spPr/>
    </dgm:pt>
    <dgm:pt modelId="{740B017C-CC60-4B98-84DB-72F258CE71FB}" type="pres">
      <dgm:prSet presAssocID="{FFD41460-BC34-4DA7-94BF-2A45BF0F4870}" presName="rootComposite" presStyleCnt="0"/>
      <dgm:spPr/>
    </dgm:pt>
    <dgm:pt modelId="{B5196A69-80B0-4C37-B640-3E52FE2ACDB6}" type="pres">
      <dgm:prSet presAssocID="{FFD41460-BC34-4DA7-94BF-2A45BF0F4870}" presName="rootText" presStyleLbl="node2" presStyleIdx="0" presStyleCnt="2" custScaleX="14293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30B0F3-87F0-4320-8E45-B1B792843DB8}" type="pres">
      <dgm:prSet presAssocID="{FFD41460-BC34-4DA7-94BF-2A45BF0F4870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EFC0D0B-0241-442C-8903-FB175E5C4ED4}" type="pres">
      <dgm:prSet presAssocID="{FFD41460-BC34-4DA7-94BF-2A45BF0F4870}" presName="hierChild4" presStyleCnt="0"/>
      <dgm:spPr/>
    </dgm:pt>
    <dgm:pt modelId="{F14310BF-C233-4DA8-9198-8AC214227F2E}" type="pres">
      <dgm:prSet presAssocID="{626593FD-6604-4DBE-8876-1023CED99D12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BE6CA98-5C73-4C79-8E2D-E0155E6BDDFB}" type="pres">
      <dgm:prSet presAssocID="{1910E1A9-9C41-4476-93A2-A05B9985CC90}" presName="hierRoot2" presStyleCnt="0">
        <dgm:presLayoutVars>
          <dgm:hierBranch val="init"/>
        </dgm:presLayoutVars>
      </dgm:prSet>
      <dgm:spPr/>
    </dgm:pt>
    <dgm:pt modelId="{53CE62E6-D956-4BF1-9B6C-29E29296358B}" type="pres">
      <dgm:prSet presAssocID="{1910E1A9-9C41-4476-93A2-A05B9985CC90}" presName="rootComposite" presStyleCnt="0"/>
      <dgm:spPr/>
    </dgm:pt>
    <dgm:pt modelId="{C2D2DF51-6AB8-4564-9416-1906E5FF0A3D}" type="pres">
      <dgm:prSet presAssocID="{1910E1A9-9C41-4476-93A2-A05B9985CC90}" presName="rootText" presStyleLbl="node3" presStyleIdx="0" presStyleCnt="4" custScaleX="21002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7B8E6E-7A2E-41AE-9535-4C9C79F86430}" type="pres">
      <dgm:prSet presAssocID="{1910E1A9-9C41-4476-93A2-A05B9985CC90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84A3F030-BEC0-4F2A-AECD-6648AAE255B5}" type="pres">
      <dgm:prSet presAssocID="{1910E1A9-9C41-4476-93A2-A05B9985CC90}" presName="hierChild4" presStyleCnt="0"/>
      <dgm:spPr/>
    </dgm:pt>
    <dgm:pt modelId="{C81C98E2-C537-4BA5-9823-A69554FCE196}" type="pres">
      <dgm:prSet presAssocID="{1910E1A9-9C41-4476-93A2-A05B9985CC90}" presName="hierChild5" presStyleCnt="0"/>
      <dgm:spPr/>
    </dgm:pt>
    <dgm:pt modelId="{F709A41F-38A3-4761-A302-79116E03A13A}" type="pres">
      <dgm:prSet presAssocID="{03675B73-1758-4D5C-AA10-CB031698BD91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795DC82-9DAA-4EC8-8462-AF785B1DEC30}" type="pres">
      <dgm:prSet presAssocID="{464044A9-C851-4F44-9EC8-32F0B06B59F3}" presName="hierRoot2" presStyleCnt="0">
        <dgm:presLayoutVars>
          <dgm:hierBranch val="init"/>
        </dgm:presLayoutVars>
      </dgm:prSet>
      <dgm:spPr/>
    </dgm:pt>
    <dgm:pt modelId="{436D0BD2-DAC4-4E43-9433-E69A10ABCA10}" type="pres">
      <dgm:prSet presAssocID="{464044A9-C851-4F44-9EC8-32F0B06B59F3}" presName="rootComposite" presStyleCnt="0"/>
      <dgm:spPr/>
    </dgm:pt>
    <dgm:pt modelId="{755C2786-8217-44B0-8F05-C0E61C81FD45}" type="pres">
      <dgm:prSet presAssocID="{464044A9-C851-4F44-9EC8-32F0B06B59F3}" presName="rootText" presStyleLbl="node3" presStyleIdx="1" presStyleCnt="4" custScaleX="16584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53A17B-7C3A-4C59-8358-963F1651FDAD}" type="pres">
      <dgm:prSet presAssocID="{464044A9-C851-4F44-9EC8-32F0B06B59F3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D82D75B-6D43-4CBD-BE53-E7EA3D1E577A}" type="pres">
      <dgm:prSet presAssocID="{464044A9-C851-4F44-9EC8-32F0B06B59F3}" presName="hierChild4" presStyleCnt="0"/>
      <dgm:spPr/>
    </dgm:pt>
    <dgm:pt modelId="{C01C5A7A-8EA4-4DAC-B49C-689ED17C2F16}" type="pres">
      <dgm:prSet presAssocID="{464044A9-C851-4F44-9EC8-32F0B06B59F3}" presName="hierChild5" presStyleCnt="0"/>
      <dgm:spPr/>
    </dgm:pt>
    <dgm:pt modelId="{47F2C1EA-81D5-4271-B8D1-C2CD7BD5ADF8}" type="pres">
      <dgm:prSet presAssocID="{153AD5B9-39DF-4197-A96E-4CF4259093A4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F7CC7BC-2F37-46DC-85FC-FA19091FF9DC}" type="pres">
      <dgm:prSet presAssocID="{CE04A591-B76C-426A-91DD-B3E76DCBE29A}" presName="hierRoot2" presStyleCnt="0">
        <dgm:presLayoutVars>
          <dgm:hierBranch val="init"/>
        </dgm:presLayoutVars>
      </dgm:prSet>
      <dgm:spPr/>
    </dgm:pt>
    <dgm:pt modelId="{0CF3AAE9-1832-4E7F-BA88-6538775B66CC}" type="pres">
      <dgm:prSet presAssocID="{CE04A591-B76C-426A-91DD-B3E76DCBE29A}" presName="rootComposite" presStyleCnt="0"/>
      <dgm:spPr/>
    </dgm:pt>
    <dgm:pt modelId="{1DE63406-DDFD-4F1A-8746-D3E2CDC2135A}" type="pres">
      <dgm:prSet presAssocID="{CE04A591-B76C-426A-91DD-B3E76DCBE29A}" presName="rootText" presStyleLbl="node3" presStyleIdx="2" presStyleCnt="4" custScaleX="1615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F098B6-75C4-4D70-B663-9ACAB0A90217}" type="pres">
      <dgm:prSet presAssocID="{CE04A591-B76C-426A-91DD-B3E76DCBE29A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AE5F2A72-4962-4D7E-A492-F847B0C81985}" type="pres">
      <dgm:prSet presAssocID="{CE04A591-B76C-426A-91DD-B3E76DCBE29A}" presName="hierChild4" presStyleCnt="0"/>
      <dgm:spPr/>
    </dgm:pt>
    <dgm:pt modelId="{8FE553A3-FD7A-43EF-9831-736C9887BA65}" type="pres">
      <dgm:prSet presAssocID="{CE04A591-B76C-426A-91DD-B3E76DCBE29A}" presName="hierChild5" presStyleCnt="0"/>
      <dgm:spPr/>
    </dgm:pt>
    <dgm:pt modelId="{8C6BBF7E-D541-48B6-A05C-5E448E0859FB}" type="pres">
      <dgm:prSet presAssocID="{DDA3A5B0-D56C-44D2-942E-6E127B7BDAB3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551F944-6F22-434E-AE38-5F5B56B14E7C}" type="pres">
      <dgm:prSet presAssocID="{6105CC12-C314-4DDC-A2F4-3299CD4C0AA1}" presName="hierRoot2" presStyleCnt="0">
        <dgm:presLayoutVars>
          <dgm:hierBranch val="init"/>
        </dgm:presLayoutVars>
      </dgm:prSet>
      <dgm:spPr/>
    </dgm:pt>
    <dgm:pt modelId="{C6D5A8CC-0924-4C32-ADC9-ED714C470B3C}" type="pres">
      <dgm:prSet presAssocID="{6105CC12-C314-4DDC-A2F4-3299CD4C0AA1}" presName="rootComposite" presStyleCnt="0"/>
      <dgm:spPr/>
    </dgm:pt>
    <dgm:pt modelId="{F079E5E0-14CE-4B82-A88D-AFF0996BFEC9}" type="pres">
      <dgm:prSet presAssocID="{6105CC12-C314-4DDC-A2F4-3299CD4C0AA1}" presName="rootText" presStyleLbl="node3" presStyleIdx="3" presStyleCnt="4" custScaleX="1639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4E259C-943D-4B04-B5F2-F0EF59FD65A5}" type="pres">
      <dgm:prSet presAssocID="{6105CC12-C314-4DDC-A2F4-3299CD4C0AA1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0626B2E-B47A-4DD3-B354-9AD9B0E16DA9}" type="pres">
      <dgm:prSet presAssocID="{6105CC12-C314-4DDC-A2F4-3299CD4C0AA1}" presName="hierChild4" presStyleCnt="0"/>
      <dgm:spPr/>
    </dgm:pt>
    <dgm:pt modelId="{3C187F28-9F6A-4B53-9ADB-51D3345EE498}" type="pres">
      <dgm:prSet presAssocID="{6105CC12-C314-4DDC-A2F4-3299CD4C0AA1}" presName="hierChild5" presStyleCnt="0"/>
      <dgm:spPr/>
    </dgm:pt>
    <dgm:pt modelId="{14F5FD78-94C1-4457-A8BA-35CC52388370}" type="pres">
      <dgm:prSet presAssocID="{FFD41460-BC34-4DA7-94BF-2A45BF0F4870}" presName="hierChild5" presStyleCnt="0"/>
      <dgm:spPr/>
    </dgm:pt>
    <dgm:pt modelId="{84E07688-6D49-455E-9E13-179A661767F7}" type="pres">
      <dgm:prSet presAssocID="{608AA319-948E-405F-887B-742DA54BB3AF}" presName="Name5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7F1B2B2-3CC2-44F6-AC8E-6748898EB95C}" type="pres">
      <dgm:prSet presAssocID="{F28F8446-48CE-4DB4-9A5C-13B752E1F3CB}" presName="hierRoot2" presStyleCnt="0">
        <dgm:presLayoutVars>
          <dgm:hierBranch val="init"/>
        </dgm:presLayoutVars>
      </dgm:prSet>
      <dgm:spPr/>
    </dgm:pt>
    <dgm:pt modelId="{78E3C815-781A-47F8-AFCE-9655B7E22B08}" type="pres">
      <dgm:prSet presAssocID="{F28F8446-48CE-4DB4-9A5C-13B752E1F3CB}" presName="rootComposite" presStyleCnt="0"/>
      <dgm:spPr/>
    </dgm:pt>
    <dgm:pt modelId="{CCB72642-3470-4C05-8B1A-CB31C40AC54C}" type="pres">
      <dgm:prSet presAssocID="{F28F8446-48CE-4DB4-9A5C-13B752E1F3CB}" presName="rootText" presStyleLbl="node2" presStyleIdx="1" presStyleCnt="2" custScaleX="180618" custScaleY="17154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A7AADC-EE3E-4C3A-84B3-7000F8A60D1D}" type="pres">
      <dgm:prSet presAssocID="{F28F8446-48CE-4DB4-9A5C-13B752E1F3CB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294F578F-2EF0-40ED-B8DC-10FE3550BF00}" type="pres">
      <dgm:prSet presAssocID="{F28F8446-48CE-4DB4-9A5C-13B752E1F3CB}" presName="hierChild4" presStyleCnt="0"/>
      <dgm:spPr/>
    </dgm:pt>
    <dgm:pt modelId="{C13126A4-1B8F-411C-880E-D8E56A02B0C6}" type="pres">
      <dgm:prSet presAssocID="{F28F8446-48CE-4DB4-9A5C-13B752E1F3CB}" presName="hierChild5" presStyleCnt="0"/>
      <dgm:spPr/>
    </dgm:pt>
    <dgm:pt modelId="{183A23B9-EE62-4F55-8274-F3B420EC97D7}" type="pres">
      <dgm:prSet presAssocID="{47692D71-9985-4D8B-A898-6C357650D629}" presName="hierChild3" presStyleCnt="0"/>
      <dgm:spPr/>
    </dgm:pt>
  </dgm:ptLst>
  <dgm:cxnLst>
    <dgm:cxn modelId="{11FF48C6-F296-4227-BA30-BE0550BB6AA0}" type="presOf" srcId="{FFD41460-BC34-4DA7-94BF-2A45BF0F4870}" destId="{3930B0F3-87F0-4320-8E45-B1B792843DB8}" srcOrd="1" destOrd="0" presId="urn:microsoft.com/office/officeart/2005/8/layout/orgChart1"/>
    <dgm:cxn modelId="{D090C293-DDB9-4DED-A93A-F735514BB63F}" type="presOf" srcId="{454297E2-3A1C-4487-BE18-1042684A20B0}" destId="{29FBC2E9-F9F8-4ABF-8083-DC1C5D5EE76D}" srcOrd="0" destOrd="0" presId="urn:microsoft.com/office/officeart/2005/8/layout/orgChart1"/>
    <dgm:cxn modelId="{9F6A8CEC-2E28-4A52-A815-129A8811962E}" srcId="{2BB8D94D-2E5B-4010-BDF0-80DA34AE7007}" destId="{47692D71-9985-4D8B-A898-6C357650D629}" srcOrd="0" destOrd="0" parTransId="{371B86B6-0488-4023-948F-B06D97676332}" sibTransId="{D562295B-D7FA-4F9E-9A52-8F177514A85B}"/>
    <dgm:cxn modelId="{4959F545-6540-49DF-975F-F7A432AB2663}" srcId="{FFD41460-BC34-4DA7-94BF-2A45BF0F4870}" destId="{CE04A591-B76C-426A-91DD-B3E76DCBE29A}" srcOrd="2" destOrd="0" parTransId="{153AD5B9-39DF-4197-A96E-4CF4259093A4}" sibTransId="{86F8835A-709D-4381-B5F6-02E4F95ADFB0}"/>
    <dgm:cxn modelId="{C37EF390-4078-4424-9B83-EFDE1111D500}" type="presOf" srcId="{47692D71-9985-4D8B-A898-6C357650D629}" destId="{1AEFF6FC-734B-44AB-ACCE-36332457EFCC}" srcOrd="1" destOrd="0" presId="urn:microsoft.com/office/officeart/2005/8/layout/orgChart1"/>
    <dgm:cxn modelId="{5D38F252-4EDF-4F7C-B137-70D74387FBC1}" type="presOf" srcId="{1910E1A9-9C41-4476-93A2-A05B9985CC90}" destId="{0F7B8E6E-7A2E-41AE-9535-4C9C79F86430}" srcOrd="1" destOrd="0" presId="urn:microsoft.com/office/officeart/2005/8/layout/orgChart1"/>
    <dgm:cxn modelId="{F285EB5B-9CCB-4513-AC77-2F43E37CB23D}" type="presOf" srcId="{464044A9-C851-4F44-9EC8-32F0B06B59F3}" destId="{755C2786-8217-44B0-8F05-C0E61C81FD45}" srcOrd="0" destOrd="0" presId="urn:microsoft.com/office/officeart/2005/8/layout/orgChart1"/>
    <dgm:cxn modelId="{1D2C804F-E49B-4983-AD2D-BC4513D81041}" type="presOf" srcId="{464044A9-C851-4F44-9EC8-32F0B06B59F3}" destId="{9653A17B-7C3A-4C59-8358-963F1651FDAD}" srcOrd="1" destOrd="0" presId="urn:microsoft.com/office/officeart/2005/8/layout/orgChart1"/>
    <dgm:cxn modelId="{F22CC3C8-59BC-4ECD-A53D-4DE6134BE667}" type="presOf" srcId="{DDA3A5B0-D56C-44D2-942E-6E127B7BDAB3}" destId="{8C6BBF7E-D541-48B6-A05C-5E448E0859FB}" srcOrd="0" destOrd="0" presId="urn:microsoft.com/office/officeart/2005/8/layout/orgChart1"/>
    <dgm:cxn modelId="{E38A88A5-C696-4078-8116-47C5558566ED}" type="presOf" srcId="{47692D71-9985-4D8B-A898-6C357650D629}" destId="{EB68C214-CBD7-4837-B5D0-7D2D02E2D0B8}" srcOrd="0" destOrd="0" presId="urn:microsoft.com/office/officeart/2005/8/layout/orgChart1"/>
    <dgm:cxn modelId="{62CB2E8F-83C4-44C5-AC9C-4CEE0FA62897}" type="presOf" srcId="{626593FD-6604-4DBE-8876-1023CED99D12}" destId="{F14310BF-C233-4DA8-9198-8AC214227F2E}" srcOrd="0" destOrd="0" presId="urn:microsoft.com/office/officeart/2005/8/layout/orgChart1"/>
    <dgm:cxn modelId="{779136BB-4534-4064-8969-0CF088D601F5}" type="presOf" srcId="{03675B73-1758-4D5C-AA10-CB031698BD91}" destId="{F709A41F-38A3-4761-A302-79116E03A13A}" srcOrd="0" destOrd="0" presId="urn:microsoft.com/office/officeart/2005/8/layout/orgChart1"/>
    <dgm:cxn modelId="{AA9FB1B9-B6D4-4038-9A8F-C57A959E924D}" type="presOf" srcId="{CE04A591-B76C-426A-91DD-B3E76DCBE29A}" destId="{1DE63406-DDFD-4F1A-8746-D3E2CDC2135A}" srcOrd="0" destOrd="0" presId="urn:microsoft.com/office/officeart/2005/8/layout/orgChart1"/>
    <dgm:cxn modelId="{ACEF7BF3-ADB2-44BD-AB57-238C8B59FE29}" type="presOf" srcId="{2BB8D94D-2E5B-4010-BDF0-80DA34AE7007}" destId="{22F8248C-9E49-4629-B2C8-60F1CBB4E22A}" srcOrd="0" destOrd="0" presId="urn:microsoft.com/office/officeart/2005/8/layout/orgChart1"/>
    <dgm:cxn modelId="{54D2C8FC-EFE1-45EA-B374-9176E2D77105}" type="presOf" srcId="{FFD41460-BC34-4DA7-94BF-2A45BF0F4870}" destId="{B5196A69-80B0-4C37-B640-3E52FE2ACDB6}" srcOrd="0" destOrd="0" presId="urn:microsoft.com/office/officeart/2005/8/layout/orgChart1"/>
    <dgm:cxn modelId="{35A1172B-8039-4CD1-85EC-61CEAD4B1C60}" type="presOf" srcId="{1910E1A9-9C41-4476-93A2-A05B9985CC90}" destId="{C2D2DF51-6AB8-4564-9416-1906E5FF0A3D}" srcOrd="0" destOrd="0" presId="urn:microsoft.com/office/officeart/2005/8/layout/orgChart1"/>
    <dgm:cxn modelId="{9971A420-32B6-44B6-A6A1-CBBE4BE25F0A}" type="presOf" srcId="{6105CC12-C314-4DDC-A2F4-3299CD4C0AA1}" destId="{EF4E259C-943D-4B04-B5F2-F0EF59FD65A5}" srcOrd="1" destOrd="0" presId="urn:microsoft.com/office/officeart/2005/8/layout/orgChart1"/>
    <dgm:cxn modelId="{B0187391-A5CC-41AF-A7FD-743D3FFA92F1}" type="presOf" srcId="{F28F8446-48CE-4DB4-9A5C-13B752E1F3CB}" destId="{CCB72642-3470-4C05-8B1A-CB31C40AC54C}" srcOrd="0" destOrd="0" presId="urn:microsoft.com/office/officeart/2005/8/layout/orgChart1"/>
    <dgm:cxn modelId="{EC1BC144-6881-440C-8758-691F6762C3CA}" type="presOf" srcId="{6105CC12-C314-4DDC-A2F4-3299CD4C0AA1}" destId="{F079E5E0-14CE-4B82-A88D-AFF0996BFEC9}" srcOrd="0" destOrd="0" presId="urn:microsoft.com/office/officeart/2005/8/layout/orgChart1"/>
    <dgm:cxn modelId="{314FE366-C8F5-4969-B20C-8C130E950D6E}" type="presOf" srcId="{CE04A591-B76C-426A-91DD-B3E76DCBE29A}" destId="{44F098B6-75C4-4D70-B663-9ACAB0A90217}" srcOrd="1" destOrd="0" presId="urn:microsoft.com/office/officeart/2005/8/layout/orgChart1"/>
    <dgm:cxn modelId="{BB245486-9FD6-40FF-BAF2-10954F0EC9F4}" type="presOf" srcId="{F28F8446-48CE-4DB4-9A5C-13B752E1F3CB}" destId="{34A7AADC-EE3E-4C3A-84B3-7000F8A60D1D}" srcOrd="1" destOrd="0" presId="urn:microsoft.com/office/officeart/2005/8/layout/orgChart1"/>
    <dgm:cxn modelId="{50F8AED9-AF3B-4B5E-8313-CBBED4CC8917}" srcId="{FFD41460-BC34-4DA7-94BF-2A45BF0F4870}" destId="{464044A9-C851-4F44-9EC8-32F0B06B59F3}" srcOrd="1" destOrd="0" parTransId="{03675B73-1758-4D5C-AA10-CB031698BD91}" sibTransId="{7BB29E75-AFC8-4720-978D-ADB6C097BBDA}"/>
    <dgm:cxn modelId="{9E5E387D-4F76-4B85-AA87-A29B26D767F0}" srcId="{47692D71-9985-4D8B-A898-6C357650D629}" destId="{F28F8446-48CE-4DB4-9A5C-13B752E1F3CB}" srcOrd="1" destOrd="0" parTransId="{608AA319-948E-405F-887B-742DA54BB3AF}" sibTransId="{DFF6BF82-8CEA-49EB-A958-3B98035F64C4}"/>
    <dgm:cxn modelId="{36ECF1FD-958F-431E-B56B-3EB791EC8CD9}" type="presOf" srcId="{153AD5B9-39DF-4197-A96E-4CF4259093A4}" destId="{47F2C1EA-81D5-4271-B8D1-C2CD7BD5ADF8}" srcOrd="0" destOrd="0" presId="urn:microsoft.com/office/officeart/2005/8/layout/orgChart1"/>
    <dgm:cxn modelId="{C400D624-819C-45DA-885D-E0F8C8614D70}" srcId="{FFD41460-BC34-4DA7-94BF-2A45BF0F4870}" destId="{1910E1A9-9C41-4476-93A2-A05B9985CC90}" srcOrd="0" destOrd="0" parTransId="{626593FD-6604-4DBE-8876-1023CED99D12}" sibTransId="{70D84443-B143-4C6F-8DE4-B42350E99308}"/>
    <dgm:cxn modelId="{BBEEF72F-E434-4808-B404-42BFC17A1693}" type="presOf" srcId="{608AA319-948E-405F-887B-742DA54BB3AF}" destId="{84E07688-6D49-455E-9E13-179A661767F7}" srcOrd="0" destOrd="0" presId="urn:microsoft.com/office/officeart/2005/8/layout/orgChart1"/>
    <dgm:cxn modelId="{D851F32B-FD41-4FFE-A762-268E30C1BD6A}" srcId="{FFD41460-BC34-4DA7-94BF-2A45BF0F4870}" destId="{6105CC12-C314-4DDC-A2F4-3299CD4C0AA1}" srcOrd="3" destOrd="0" parTransId="{DDA3A5B0-D56C-44D2-942E-6E127B7BDAB3}" sibTransId="{799B1737-C6D9-4C7C-B664-23FBD4245497}"/>
    <dgm:cxn modelId="{3F3FB744-8FC2-4334-8DE8-98013A75890A}" srcId="{47692D71-9985-4D8B-A898-6C357650D629}" destId="{FFD41460-BC34-4DA7-94BF-2A45BF0F4870}" srcOrd="0" destOrd="0" parTransId="{454297E2-3A1C-4487-BE18-1042684A20B0}" sibTransId="{370E9DF5-18E1-4A9F-8F81-B1FC86C258CA}"/>
    <dgm:cxn modelId="{5C1F6238-9C94-489A-BD12-E523B0BD63D8}" type="presParOf" srcId="{22F8248C-9E49-4629-B2C8-60F1CBB4E22A}" destId="{33A1AE15-C7FA-4D74-8E61-481B965F5CB9}" srcOrd="0" destOrd="0" presId="urn:microsoft.com/office/officeart/2005/8/layout/orgChart1"/>
    <dgm:cxn modelId="{0ED0158C-9DD3-42A4-A68C-A272BAD8E0A9}" type="presParOf" srcId="{33A1AE15-C7FA-4D74-8E61-481B965F5CB9}" destId="{B02E505C-4F90-4CCF-98D5-03158B41D6A9}" srcOrd="0" destOrd="0" presId="urn:microsoft.com/office/officeart/2005/8/layout/orgChart1"/>
    <dgm:cxn modelId="{889DB810-73E4-4F45-9847-2527CF4E54C1}" type="presParOf" srcId="{B02E505C-4F90-4CCF-98D5-03158B41D6A9}" destId="{EB68C214-CBD7-4837-B5D0-7D2D02E2D0B8}" srcOrd="0" destOrd="0" presId="urn:microsoft.com/office/officeart/2005/8/layout/orgChart1"/>
    <dgm:cxn modelId="{17B43755-A0DC-4B37-B5AF-4C4EFFAC8CE8}" type="presParOf" srcId="{B02E505C-4F90-4CCF-98D5-03158B41D6A9}" destId="{1AEFF6FC-734B-44AB-ACCE-36332457EFCC}" srcOrd="1" destOrd="0" presId="urn:microsoft.com/office/officeart/2005/8/layout/orgChart1"/>
    <dgm:cxn modelId="{D8CDCF57-AA91-4336-BEC9-7A3654103907}" type="presParOf" srcId="{33A1AE15-C7FA-4D74-8E61-481B965F5CB9}" destId="{3B324B72-A7BE-42F5-A123-65CD10C3EB4D}" srcOrd="1" destOrd="0" presId="urn:microsoft.com/office/officeart/2005/8/layout/orgChart1"/>
    <dgm:cxn modelId="{4B04C140-DEB2-40A6-B00E-ACC8CB766D7B}" type="presParOf" srcId="{3B324B72-A7BE-42F5-A123-65CD10C3EB4D}" destId="{29FBC2E9-F9F8-4ABF-8083-DC1C5D5EE76D}" srcOrd="0" destOrd="0" presId="urn:microsoft.com/office/officeart/2005/8/layout/orgChart1"/>
    <dgm:cxn modelId="{560F96DE-AA75-4F3D-8B61-DCBF92A1FDD1}" type="presParOf" srcId="{3B324B72-A7BE-42F5-A123-65CD10C3EB4D}" destId="{D8B127CF-8173-4722-A018-AAE2932535B9}" srcOrd="1" destOrd="0" presId="urn:microsoft.com/office/officeart/2005/8/layout/orgChart1"/>
    <dgm:cxn modelId="{7C5BD213-BEA0-43AD-99C6-5A6408BEB776}" type="presParOf" srcId="{D8B127CF-8173-4722-A018-AAE2932535B9}" destId="{740B017C-CC60-4B98-84DB-72F258CE71FB}" srcOrd="0" destOrd="0" presId="urn:microsoft.com/office/officeart/2005/8/layout/orgChart1"/>
    <dgm:cxn modelId="{5E823E61-74B8-45BF-83DD-9ADE096ED5EA}" type="presParOf" srcId="{740B017C-CC60-4B98-84DB-72F258CE71FB}" destId="{B5196A69-80B0-4C37-B640-3E52FE2ACDB6}" srcOrd="0" destOrd="0" presId="urn:microsoft.com/office/officeart/2005/8/layout/orgChart1"/>
    <dgm:cxn modelId="{431CF7BC-9F55-4839-A630-11C2B693ADB5}" type="presParOf" srcId="{740B017C-CC60-4B98-84DB-72F258CE71FB}" destId="{3930B0F3-87F0-4320-8E45-B1B792843DB8}" srcOrd="1" destOrd="0" presId="urn:microsoft.com/office/officeart/2005/8/layout/orgChart1"/>
    <dgm:cxn modelId="{D7BA5308-0744-4921-97EC-D346E2A6A7EC}" type="presParOf" srcId="{D8B127CF-8173-4722-A018-AAE2932535B9}" destId="{3EFC0D0B-0241-442C-8903-FB175E5C4ED4}" srcOrd="1" destOrd="0" presId="urn:microsoft.com/office/officeart/2005/8/layout/orgChart1"/>
    <dgm:cxn modelId="{3B739BA8-798E-4E02-80AD-D9A8E01499FB}" type="presParOf" srcId="{3EFC0D0B-0241-442C-8903-FB175E5C4ED4}" destId="{F14310BF-C233-4DA8-9198-8AC214227F2E}" srcOrd="0" destOrd="0" presId="urn:microsoft.com/office/officeart/2005/8/layout/orgChart1"/>
    <dgm:cxn modelId="{721DCAA2-0E2F-4845-AB6A-596A1CCC4929}" type="presParOf" srcId="{3EFC0D0B-0241-442C-8903-FB175E5C4ED4}" destId="{6BE6CA98-5C73-4C79-8E2D-E0155E6BDDFB}" srcOrd="1" destOrd="0" presId="urn:microsoft.com/office/officeart/2005/8/layout/orgChart1"/>
    <dgm:cxn modelId="{6B441303-6B4D-4EF3-B351-3F4676F088DC}" type="presParOf" srcId="{6BE6CA98-5C73-4C79-8E2D-E0155E6BDDFB}" destId="{53CE62E6-D956-4BF1-9B6C-29E29296358B}" srcOrd="0" destOrd="0" presId="urn:microsoft.com/office/officeart/2005/8/layout/orgChart1"/>
    <dgm:cxn modelId="{BD878A7D-279B-4D36-B860-6599509A7BAD}" type="presParOf" srcId="{53CE62E6-D956-4BF1-9B6C-29E29296358B}" destId="{C2D2DF51-6AB8-4564-9416-1906E5FF0A3D}" srcOrd="0" destOrd="0" presId="urn:microsoft.com/office/officeart/2005/8/layout/orgChart1"/>
    <dgm:cxn modelId="{A20BD663-77D8-4E90-8771-B6543F8936BA}" type="presParOf" srcId="{53CE62E6-D956-4BF1-9B6C-29E29296358B}" destId="{0F7B8E6E-7A2E-41AE-9535-4C9C79F86430}" srcOrd="1" destOrd="0" presId="urn:microsoft.com/office/officeart/2005/8/layout/orgChart1"/>
    <dgm:cxn modelId="{80F06CF5-7CD1-4226-950C-0D6D404A5411}" type="presParOf" srcId="{6BE6CA98-5C73-4C79-8E2D-E0155E6BDDFB}" destId="{84A3F030-BEC0-4F2A-AECD-6648AAE255B5}" srcOrd="1" destOrd="0" presId="urn:microsoft.com/office/officeart/2005/8/layout/orgChart1"/>
    <dgm:cxn modelId="{1DC4F762-28F9-4157-8F7A-D22AC448F238}" type="presParOf" srcId="{6BE6CA98-5C73-4C79-8E2D-E0155E6BDDFB}" destId="{C81C98E2-C537-4BA5-9823-A69554FCE196}" srcOrd="2" destOrd="0" presId="urn:microsoft.com/office/officeart/2005/8/layout/orgChart1"/>
    <dgm:cxn modelId="{7F315EDF-48DE-4245-B082-968FE0EA748E}" type="presParOf" srcId="{3EFC0D0B-0241-442C-8903-FB175E5C4ED4}" destId="{F709A41F-38A3-4761-A302-79116E03A13A}" srcOrd="2" destOrd="0" presId="urn:microsoft.com/office/officeart/2005/8/layout/orgChart1"/>
    <dgm:cxn modelId="{EC818862-86C3-421D-A07F-6A40AD35DACB}" type="presParOf" srcId="{3EFC0D0B-0241-442C-8903-FB175E5C4ED4}" destId="{C795DC82-9DAA-4EC8-8462-AF785B1DEC30}" srcOrd="3" destOrd="0" presId="urn:microsoft.com/office/officeart/2005/8/layout/orgChart1"/>
    <dgm:cxn modelId="{93A9996F-F75C-43A0-8A8A-F63F8DC0339F}" type="presParOf" srcId="{C795DC82-9DAA-4EC8-8462-AF785B1DEC30}" destId="{436D0BD2-DAC4-4E43-9433-E69A10ABCA10}" srcOrd="0" destOrd="0" presId="urn:microsoft.com/office/officeart/2005/8/layout/orgChart1"/>
    <dgm:cxn modelId="{A131C104-702B-4F03-8552-1B5A3698AC09}" type="presParOf" srcId="{436D0BD2-DAC4-4E43-9433-E69A10ABCA10}" destId="{755C2786-8217-44B0-8F05-C0E61C81FD45}" srcOrd="0" destOrd="0" presId="urn:microsoft.com/office/officeart/2005/8/layout/orgChart1"/>
    <dgm:cxn modelId="{46A73595-D045-4495-9BC4-A3A5402ED3E5}" type="presParOf" srcId="{436D0BD2-DAC4-4E43-9433-E69A10ABCA10}" destId="{9653A17B-7C3A-4C59-8358-963F1651FDAD}" srcOrd="1" destOrd="0" presId="urn:microsoft.com/office/officeart/2005/8/layout/orgChart1"/>
    <dgm:cxn modelId="{05705F08-47CE-4563-A2AB-65939E1A3604}" type="presParOf" srcId="{C795DC82-9DAA-4EC8-8462-AF785B1DEC30}" destId="{BD82D75B-6D43-4CBD-BE53-E7EA3D1E577A}" srcOrd="1" destOrd="0" presId="urn:microsoft.com/office/officeart/2005/8/layout/orgChart1"/>
    <dgm:cxn modelId="{C174EFFF-B3D8-409F-A38E-23624A21F2A0}" type="presParOf" srcId="{C795DC82-9DAA-4EC8-8462-AF785B1DEC30}" destId="{C01C5A7A-8EA4-4DAC-B49C-689ED17C2F16}" srcOrd="2" destOrd="0" presId="urn:microsoft.com/office/officeart/2005/8/layout/orgChart1"/>
    <dgm:cxn modelId="{5F6641EE-C7B5-4F8E-B7C9-E7F3E9EB15E7}" type="presParOf" srcId="{3EFC0D0B-0241-442C-8903-FB175E5C4ED4}" destId="{47F2C1EA-81D5-4271-B8D1-C2CD7BD5ADF8}" srcOrd="4" destOrd="0" presId="urn:microsoft.com/office/officeart/2005/8/layout/orgChart1"/>
    <dgm:cxn modelId="{B289568C-E245-40E1-89B3-5677D3A8E367}" type="presParOf" srcId="{3EFC0D0B-0241-442C-8903-FB175E5C4ED4}" destId="{8F7CC7BC-2F37-46DC-85FC-FA19091FF9DC}" srcOrd="5" destOrd="0" presId="urn:microsoft.com/office/officeart/2005/8/layout/orgChart1"/>
    <dgm:cxn modelId="{3872E7A3-2147-4CB0-8D01-8B261F17FC29}" type="presParOf" srcId="{8F7CC7BC-2F37-46DC-85FC-FA19091FF9DC}" destId="{0CF3AAE9-1832-4E7F-BA88-6538775B66CC}" srcOrd="0" destOrd="0" presId="urn:microsoft.com/office/officeart/2005/8/layout/orgChart1"/>
    <dgm:cxn modelId="{442CF646-C089-4960-8CE1-59C234497B5D}" type="presParOf" srcId="{0CF3AAE9-1832-4E7F-BA88-6538775B66CC}" destId="{1DE63406-DDFD-4F1A-8746-D3E2CDC2135A}" srcOrd="0" destOrd="0" presId="urn:microsoft.com/office/officeart/2005/8/layout/orgChart1"/>
    <dgm:cxn modelId="{C52E2364-0658-446D-BE96-185C1019808B}" type="presParOf" srcId="{0CF3AAE9-1832-4E7F-BA88-6538775B66CC}" destId="{44F098B6-75C4-4D70-B663-9ACAB0A90217}" srcOrd="1" destOrd="0" presId="urn:microsoft.com/office/officeart/2005/8/layout/orgChart1"/>
    <dgm:cxn modelId="{01A04072-98E7-4F71-A01B-46B79EA2AADA}" type="presParOf" srcId="{8F7CC7BC-2F37-46DC-85FC-FA19091FF9DC}" destId="{AE5F2A72-4962-4D7E-A492-F847B0C81985}" srcOrd="1" destOrd="0" presId="urn:microsoft.com/office/officeart/2005/8/layout/orgChart1"/>
    <dgm:cxn modelId="{F495BA4A-5EA7-4A20-8CF6-44CD7702E205}" type="presParOf" srcId="{8F7CC7BC-2F37-46DC-85FC-FA19091FF9DC}" destId="{8FE553A3-FD7A-43EF-9831-736C9887BA65}" srcOrd="2" destOrd="0" presId="urn:microsoft.com/office/officeart/2005/8/layout/orgChart1"/>
    <dgm:cxn modelId="{3A27AB68-DE11-471D-B03C-2DA5A970BA6B}" type="presParOf" srcId="{3EFC0D0B-0241-442C-8903-FB175E5C4ED4}" destId="{8C6BBF7E-D541-48B6-A05C-5E448E0859FB}" srcOrd="6" destOrd="0" presId="urn:microsoft.com/office/officeart/2005/8/layout/orgChart1"/>
    <dgm:cxn modelId="{1492DEE7-655F-4E4F-9E5D-DB6E2B79B1F5}" type="presParOf" srcId="{3EFC0D0B-0241-442C-8903-FB175E5C4ED4}" destId="{3551F944-6F22-434E-AE38-5F5B56B14E7C}" srcOrd="7" destOrd="0" presId="urn:microsoft.com/office/officeart/2005/8/layout/orgChart1"/>
    <dgm:cxn modelId="{5A876625-C8DE-48DB-A3F1-A770B8E15FFC}" type="presParOf" srcId="{3551F944-6F22-434E-AE38-5F5B56B14E7C}" destId="{C6D5A8CC-0924-4C32-ADC9-ED714C470B3C}" srcOrd="0" destOrd="0" presId="urn:microsoft.com/office/officeart/2005/8/layout/orgChart1"/>
    <dgm:cxn modelId="{819DC868-D9B3-4211-87DC-68F0E32B7DE7}" type="presParOf" srcId="{C6D5A8CC-0924-4C32-ADC9-ED714C470B3C}" destId="{F079E5E0-14CE-4B82-A88D-AFF0996BFEC9}" srcOrd="0" destOrd="0" presId="urn:microsoft.com/office/officeart/2005/8/layout/orgChart1"/>
    <dgm:cxn modelId="{336488DA-40CA-4BD3-91DB-72F133D6E8BB}" type="presParOf" srcId="{C6D5A8CC-0924-4C32-ADC9-ED714C470B3C}" destId="{EF4E259C-943D-4B04-B5F2-F0EF59FD65A5}" srcOrd="1" destOrd="0" presId="urn:microsoft.com/office/officeart/2005/8/layout/orgChart1"/>
    <dgm:cxn modelId="{38BB38FA-F065-481D-AC1C-E4FA9E3C586B}" type="presParOf" srcId="{3551F944-6F22-434E-AE38-5F5B56B14E7C}" destId="{C0626B2E-B47A-4DD3-B354-9AD9B0E16DA9}" srcOrd="1" destOrd="0" presId="urn:microsoft.com/office/officeart/2005/8/layout/orgChart1"/>
    <dgm:cxn modelId="{4638158F-E873-4696-B7C8-8246E5729524}" type="presParOf" srcId="{3551F944-6F22-434E-AE38-5F5B56B14E7C}" destId="{3C187F28-9F6A-4B53-9ADB-51D3345EE498}" srcOrd="2" destOrd="0" presId="urn:microsoft.com/office/officeart/2005/8/layout/orgChart1"/>
    <dgm:cxn modelId="{F5FA8574-F5B5-4F70-B036-0C0F7F27538A}" type="presParOf" srcId="{D8B127CF-8173-4722-A018-AAE2932535B9}" destId="{14F5FD78-94C1-4457-A8BA-35CC52388370}" srcOrd="2" destOrd="0" presId="urn:microsoft.com/office/officeart/2005/8/layout/orgChart1"/>
    <dgm:cxn modelId="{6932F6F4-0D48-4C0E-8FBA-7AF2BA036B68}" type="presParOf" srcId="{3B324B72-A7BE-42F5-A123-65CD10C3EB4D}" destId="{84E07688-6D49-455E-9E13-179A661767F7}" srcOrd="2" destOrd="0" presId="urn:microsoft.com/office/officeart/2005/8/layout/orgChart1"/>
    <dgm:cxn modelId="{30E45ABB-1899-43CC-A693-7AACD9895BDD}" type="presParOf" srcId="{3B324B72-A7BE-42F5-A123-65CD10C3EB4D}" destId="{C7F1B2B2-3CC2-44F6-AC8E-6748898EB95C}" srcOrd="3" destOrd="0" presId="urn:microsoft.com/office/officeart/2005/8/layout/orgChart1"/>
    <dgm:cxn modelId="{5530D6F8-2AC3-42C4-8388-50E474CE6B5A}" type="presParOf" srcId="{C7F1B2B2-3CC2-44F6-AC8E-6748898EB95C}" destId="{78E3C815-781A-47F8-AFCE-9655B7E22B08}" srcOrd="0" destOrd="0" presId="urn:microsoft.com/office/officeart/2005/8/layout/orgChart1"/>
    <dgm:cxn modelId="{10E6FEDD-37FC-495F-9AC0-3E789B66C389}" type="presParOf" srcId="{78E3C815-781A-47F8-AFCE-9655B7E22B08}" destId="{CCB72642-3470-4C05-8B1A-CB31C40AC54C}" srcOrd="0" destOrd="0" presId="urn:microsoft.com/office/officeart/2005/8/layout/orgChart1"/>
    <dgm:cxn modelId="{6328C569-E2F3-4A04-8784-B980D71246A3}" type="presParOf" srcId="{78E3C815-781A-47F8-AFCE-9655B7E22B08}" destId="{34A7AADC-EE3E-4C3A-84B3-7000F8A60D1D}" srcOrd="1" destOrd="0" presId="urn:microsoft.com/office/officeart/2005/8/layout/orgChart1"/>
    <dgm:cxn modelId="{24B14956-1BCD-4E66-A17D-9A50BD880658}" type="presParOf" srcId="{C7F1B2B2-3CC2-44F6-AC8E-6748898EB95C}" destId="{294F578F-2EF0-40ED-B8DC-10FE3550BF00}" srcOrd="1" destOrd="0" presId="urn:microsoft.com/office/officeart/2005/8/layout/orgChart1"/>
    <dgm:cxn modelId="{6840810F-8177-4FED-8287-649AB44E4275}" type="presParOf" srcId="{C7F1B2B2-3CC2-44F6-AC8E-6748898EB95C}" destId="{C13126A4-1B8F-411C-880E-D8E56A02B0C6}" srcOrd="2" destOrd="0" presId="urn:microsoft.com/office/officeart/2005/8/layout/orgChart1"/>
    <dgm:cxn modelId="{757FB81A-A26A-4BC2-A0EB-6AF2E82511E8}" type="presParOf" srcId="{33A1AE15-C7FA-4D74-8E61-481B965F5CB9}" destId="{183A23B9-EE62-4F55-8274-F3B420EC97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07688-6D49-455E-9E13-179A661767F7}">
      <dsp:nvSpPr>
        <dsp:cNvPr id="0" name=""/>
        <dsp:cNvSpPr/>
      </dsp:nvSpPr>
      <dsp:spPr>
        <a:xfrm>
          <a:off x="1399721" y="450750"/>
          <a:ext cx="302022" cy="3771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1046"/>
              </a:lnTo>
              <a:lnTo>
                <a:pt x="302022" y="3771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BBF7E-D541-48B6-A05C-5E448E0859FB}">
      <dsp:nvSpPr>
        <dsp:cNvPr id="0" name=""/>
        <dsp:cNvSpPr/>
      </dsp:nvSpPr>
      <dsp:spPr>
        <a:xfrm>
          <a:off x="1830424" y="1089930"/>
          <a:ext cx="193020" cy="2331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1657"/>
              </a:lnTo>
              <a:lnTo>
                <a:pt x="193020" y="2331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2C1EA-81D5-4271-B8D1-C2CD7BD5ADF8}">
      <dsp:nvSpPr>
        <dsp:cNvPr id="0" name=""/>
        <dsp:cNvSpPr/>
      </dsp:nvSpPr>
      <dsp:spPr>
        <a:xfrm>
          <a:off x="1830424" y="1089930"/>
          <a:ext cx="193020" cy="1692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2477"/>
              </a:lnTo>
              <a:lnTo>
                <a:pt x="193020" y="169247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A41F-38A3-4761-A302-79116E03A13A}">
      <dsp:nvSpPr>
        <dsp:cNvPr id="0" name=""/>
        <dsp:cNvSpPr/>
      </dsp:nvSpPr>
      <dsp:spPr>
        <a:xfrm>
          <a:off x="1830424" y="1089930"/>
          <a:ext cx="193020" cy="105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296"/>
              </a:lnTo>
              <a:lnTo>
                <a:pt x="193020" y="105329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310BF-C233-4DA8-9198-8AC214227F2E}">
      <dsp:nvSpPr>
        <dsp:cNvPr id="0" name=""/>
        <dsp:cNvSpPr/>
      </dsp:nvSpPr>
      <dsp:spPr>
        <a:xfrm>
          <a:off x="1830424" y="1089930"/>
          <a:ext cx="193020" cy="41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16"/>
              </a:lnTo>
              <a:lnTo>
                <a:pt x="193020" y="4141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BC2E9-F9F8-4ABF-8083-DC1C5D5EE76D}">
      <dsp:nvSpPr>
        <dsp:cNvPr id="0" name=""/>
        <dsp:cNvSpPr/>
      </dsp:nvSpPr>
      <dsp:spPr>
        <a:xfrm>
          <a:off x="1399721" y="450750"/>
          <a:ext cx="302022" cy="414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16"/>
              </a:lnTo>
              <a:lnTo>
                <a:pt x="302022" y="4141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8C214-CBD7-4837-B5D0-7D2D02E2D0B8}">
      <dsp:nvSpPr>
        <dsp:cNvPr id="0" name=""/>
        <dsp:cNvSpPr/>
      </dsp:nvSpPr>
      <dsp:spPr>
        <a:xfrm>
          <a:off x="1198373" y="623"/>
          <a:ext cx="2013480" cy="450126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WebProject</a:t>
          </a:r>
          <a:endParaRPr lang="ko-KR" altLang="en-US" sz="1600" kern="1200" dirty="0"/>
        </a:p>
      </dsp:txBody>
      <dsp:txXfrm>
        <a:off x="1198373" y="623"/>
        <a:ext cx="2013480" cy="450126"/>
      </dsp:txXfrm>
    </dsp:sp>
    <dsp:sp modelId="{B5196A69-80B0-4C37-B640-3E52FE2ACDB6}">
      <dsp:nvSpPr>
        <dsp:cNvPr id="0" name=""/>
        <dsp:cNvSpPr/>
      </dsp:nvSpPr>
      <dsp:spPr>
        <a:xfrm>
          <a:off x="1701743" y="639803"/>
          <a:ext cx="1286804" cy="45012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WEB-INF</a:t>
          </a:r>
          <a:endParaRPr lang="ko-KR" altLang="en-US" sz="1600" kern="1200" dirty="0"/>
        </a:p>
      </dsp:txBody>
      <dsp:txXfrm>
        <a:off x="1701743" y="639803"/>
        <a:ext cx="1286804" cy="450126"/>
      </dsp:txXfrm>
    </dsp:sp>
    <dsp:sp modelId="{C2D2DF51-6AB8-4564-9416-1906E5FF0A3D}">
      <dsp:nvSpPr>
        <dsp:cNvPr id="0" name=""/>
        <dsp:cNvSpPr/>
      </dsp:nvSpPr>
      <dsp:spPr>
        <a:xfrm>
          <a:off x="2023445" y="1278983"/>
          <a:ext cx="1890749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Classes- .class</a:t>
          </a:r>
          <a:endParaRPr lang="ko-KR" altLang="en-US" sz="1600" kern="1200" dirty="0"/>
        </a:p>
      </dsp:txBody>
      <dsp:txXfrm>
        <a:off x="2023445" y="1278983"/>
        <a:ext cx="1890749" cy="450126"/>
      </dsp:txXfrm>
    </dsp:sp>
    <dsp:sp modelId="{755C2786-8217-44B0-8F05-C0E61C81FD45}">
      <dsp:nvSpPr>
        <dsp:cNvPr id="0" name=""/>
        <dsp:cNvSpPr/>
      </dsp:nvSpPr>
      <dsp:spPr>
        <a:xfrm>
          <a:off x="2023445" y="1918164"/>
          <a:ext cx="1493034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lib – .jar</a:t>
          </a:r>
          <a:endParaRPr lang="ko-KR" altLang="en-US" sz="1600" kern="1200" dirty="0"/>
        </a:p>
      </dsp:txBody>
      <dsp:txXfrm>
        <a:off x="2023445" y="1918164"/>
        <a:ext cx="1493034" cy="450126"/>
      </dsp:txXfrm>
    </dsp:sp>
    <dsp:sp modelId="{1DE63406-DDFD-4F1A-8746-D3E2CDC2135A}">
      <dsp:nvSpPr>
        <dsp:cNvPr id="0" name=""/>
        <dsp:cNvSpPr/>
      </dsp:nvSpPr>
      <dsp:spPr>
        <a:xfrm>
          <a:off x="2023445" y="2557344"/>
          <a:ext cx="1453927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spring</a:t>
          </a:r>
          <a:endParaRPr lang="ko-KR" altLang="en-US" sz="1600" kern="1200" dirty="0"/>
        </a:p>
      </dsp:txBody>
      <dsp:txXfrm>
        <a:off x="2023445" y="2557344"/>
        <a:ext cx="1453927" cy="450126"/>
      </dsp:txXfrm>
    </dsp:sp>
    <dsp:sp modelId="{F079E5E0-14CE-4B82-A88D-AFF0996BFEC9}">
      <dsp:nvSpPr>
        <dsp:cNvPr id="0" name=""/>
        <dsp:cNvSpPr/>
      </dsp:nvSpPr>
      <dsp:spPr>
        <a:xfrm>
          <a:off x="2023445" y="3196524"/>
          <a:ext cx="1476317" cy="450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views</a:t>
          </a:r>
          <a:endParaRPr lang="ko-KR" altLang="en-US" sz="1600" kern="1200" dirty="0"/>
        </a:p>
      </dsp:txBody>
      <dsp:txXfrm>
        <a:off x="2023445" y="3196524"/>
        <a:ext cx="1476317" cy="450126"/>
      </dsp:txXfrm>
    </dsp:sp>
    <dsp:sp modelId="{CCB72642-3470-4C05-8B1A-CB31C40AC54C}">
      <dsp:nvSpPr>
        <dsp:cNvPr id="0" name=""/>
        <dsp:cNvSpPr/>
      </dsp:nvSpPr>
      <dsp:spPr>
        <a:xfrm>
          <a:off x="1701743" y="3835704"/>
          <a:ext cx="1626020" cy="77218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/>
            <a:t>정적리소스</a:t>
          </a:r>
          <a:endParaRPr lang="en-US" altLang="ko-KR" sz="1400" kern="1200" dirty="0" smtClean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(Html, </a:t>
          </a:r>
          <a:r>
            <a:rPr lang="en-US" altLang="ko-KR" sz="1400" kern="1200" dirty="0" err="1" smtClean="0"/>
            <a:t>css</a:t>
          </a:r>
          <a:r>
            <a:rPr lang="en-US" altLang="ko-KR" sz="1400" kern="1200" dirty="0" smtClean="0"/>
            <a:t>, </a:t>
          </a:r>
          <a:r>
            <a:rPr lang="en-US" altLang="ko-KR" sz="1400" kern="1200" dirty="0" err="1" smtClean="0"/>
            <a:t>js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1701743" y="3835704"/>
        <a:ext cx="1626020" cy="77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5898655" cy="1226567"/>
          </a:xfrm>
        </p:spPr>
        <p:txBody>
          <a:bodyPr>
            <a:normAutofit/>
          </a:bodyPr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 서비스하기</a:t>
            </a:r>
            <a:endParaRPr lang="ko-KR" altLang="en-US" sz="28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tomcat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632520" y="1088740"/>
            <a:ext cx="7272808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웹 브라우저에 요청 </a:t>
            </a:r>
            <a:r>
              <a:rPr lang="en-US" altLang="ko-KR" sz="2000" b="1" dirty="0" smtClean="0"/>
              <a:t>– </a:t>
            </a:r>
            <a:r>
              <a:rPr lang="en-US" altLang="ko-KR" sz="2000" b="1" dirty="0" smtClean="0"/>
              <a:t>localhost:8080(2~3</a:t>
            </a:r>
            <a:r>
              <a:rPr lang="ko-KR" altLang="en-US" sz="2000" b="1" dirty="0" smtClean="0"/>
              <a:t>번 정도 시도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772816"/>
            <a:ext cx="6235812" cy="43856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32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이해하기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468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 웹 애플리케이션의 기본 구조</a:t>
            </a:r>
            <a:endParaRPr lang="en-US" altLang="ko-KR" sz="2000" b="1" dirty="0" smtClean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844871351"/>
              </p:ext>
            </p:extLst>
          </p:nvPr>
        </p:nvGraphicFramePr>
        <p:xfrm>
          <a:off x="560512" y="1700808"/>
          <a:ext cx="511256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1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980728"/>
            <a:ext cx="936104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개발과 배포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</a:t>
            </a:r>
            <a:r>
              <a:rPr lang="en-US" altLang="ko-KR" sz="2000" b="1" dirty="0"/>
              <a:t> </a:t>
            </a:r>
            <a:r>
              <a:rPr lang="ko-KR" altLang="en-US" sz="1800" dirty="0" smtClean="0"/>
              <a:t>배포란</a:t>
            </a:r>
            <a:r>
              <a:rPr lang="en-US" altLang="ko-KR" sz="1800" dirty="0" smtClean="0"/>
              <a:t>?</a:t>
            </a:r>
            <a:r>
              <a:rPr lang="en-US" altLang="ko-KR" sz="2000" b="1" dirty="0" smtClean="0"/>
              <a:t> </a:t>
            </a:r>
            <a:r>
              <a:rPr lang="ko-KR" altLang="en-US" sz="1800" dirty="0" smtClean="0"/>
              <a:t>개발이 완료된 웹 애플리케이션을 실제 사용자들에게 서비스하기 위한 작업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구체적으로 개발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패키징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배포 및 실행 과</a:t>
            </a:r>
            <a:r>
              <a:rPr lang="ko-KR" altLang="en-US" sz="1800" dirty="0"/>
              <a:t>정</a:t>
            </a:r>
            <a:r>
              <a:rPr lang="ko-KR" altLang="en-US" sz="1800" dirty="0" smtClean="0"/>
              <a:t>으로 이루어짐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831746" y="3789040"/>
            <a:ext cx="39091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9692" y="587261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개발 구조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69024" y="57386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배</a:t>
            </a:r>
            <a:r>
              <a:rPr lang="ko-KR" altLang="en-US" sz="1400" dirty="0"/>
              <a:t>포</a:t>
            </a:r>
            <a:r>
              <a:rPr lang="ko-KR" altLang="en-US" sz="1400" dirty="0" smtClean="0"/>
              <a:t> 구조</a:t>
            </a:r>
            <a:endParaRPr lang="ko-KR" altLang="en-US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2636911"/>
            <a:ext cx="1944216" cy="2937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320072"/>
            <a:ext cx="2258745" cy="3453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05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344488" y="1052736"/>
            <a:ext cx="9361040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웹 애플리케이션 </a:t>
            </a:r>
            <a:r>
              <a:rPr lang="ko-KR" altLang="en-US" sz="2000" b="1" dirty="0" err="1" smtClean="0"/>
              <a:t>패키징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– war </a:t>
            </a:r>
            <a:r>
              <a:rPr lang="ko-KR" altLang="en-US" sz="2000" b="1" dirty="0" smtClean="0"/>
              <a:t>파일</a:t>
            </a:r>
            <a:endParaRPr lang="en-US" altLang="ko-KR" sz="20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sz="1600" dirty="0" smtClean="0"/>
              <a:t>개발이 완료된 웹은 패키지 작업에 들어가는데</a:t>
            </a:r>
            <a:r>
              <a:rPr lang="en-US" altLang="ko-KR" sz="1600" dirty="0" smtClean="0"/>
              <a:t>, war</a:t>
            </a:r>
            <a:r>
              <a:rPr lang="ko-KR" altLang="en-US" sz="1600" dirty="0"/>
              <a:t>라</a:t>
            </a:r>
            <a:r>
              <a:rPr lang="ko-KR" altLang="en-US" sz="1600" dirty="0" smtClean="0"/>
              <a:t>고 하는 표준 </a:t>
            </a:r>
            <a:r>
              <a:rPr lang="ko-KR" altLang="en-US" sz="1600" dirty="0" err="1" smtClean="0"/>
              <a:t>아카이브</a:t>
            </a:r>
            <a:r>
              <a:rPr lang="ko-KR" altLang="en-US" sz="1600" dirty="0" smtClean="0"/>
              <a:t> 포맷을 이용하여 압축을 실행한다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2560" y="5733256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웹프로젝트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우측</a:t>
            </a:r>
            <a:r>
              <a:rPr lang="en-US" altLang="ko-KR" sz="1600" dirty="0" smtClean="0"/>
              <a:t> &gt; Export &gt; Web &gt;WAR file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04864"/>
            <a:ext cx="3528392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2204864"/>
            <a:ext cx="3641901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817096" y="5610145"/>
            <a:ext cx="335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저장 위치 </a:t>
            </a:r>
            <a:r>
              <a:rPr lang="en-US" altLang="ko-KR" sz="1600" dirty="0" smtClean="0"/>
              <a:t>: war</a:t>
            </a:r>
            <a:r>
              <a:rPr lang="ko-KR" altLang="en-US" sz="1600" dirty="0" smtClean="0"/>
              <a:t>폴더 </a:t>
            </a:r>
            <a:r>
              <a:rPr lang="ko-KR" altLang="en-US" sz="1600" dirty="0" err="1" smtClean="0"/>
              <a:t>생성후</a:t>
            </a:r>
            <a:r>
              <a:rPr lang="ko-KR" altLang="en-US" sz="1600" dirty="0" smtClean="0"/>
              <a:t> 저장</a:t>
            </a:r>
            <a:endParaRPr lang="en-US" altLang="ko-KR" sz="1600" dirty="0" smtClean="0"/>
          </a:p>
          <a:p>
            <a:r>
              <a:rPr lang="ko-KR" altLang="en-US" sz="1600" dirty="0" smtClean="0"/>
              <a:t>체크박스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모두 체크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16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1944" y="4012336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server.xml – </a:t>
            </a:r>
            <a:r>
              <a:rPr lang="en-US" altLang="ko-KR" sz="1600" dirty="0" smtClean="0">
                <a:solidFill>
                  <a:srgbClr val="C00000"/>
                </a:solidFill>
              </a:rPr>
              <a:t>path, 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docBase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r>
              <a:rPr lang="ko-KR" altLang="en-US" sz="1600" dirty="0" smtClean="0"/>
              <a:t>확인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79848" y="2125246"/>
            <a:ext cx="617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안에 </a:t>
            </a:r>
            <a:r>
              <a:rPr lang="en-US" altLang="ko-KR" dirty="0" smtClean="0"/>
              <a:t>war </a:t>
            </a:r>
            <a:r>
              <a:rPr lang="ko-KR" altLang="en-US" dirty="0" smtClean="0"/>
              <a:t>파일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server.xml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560512" y="1103258"/>
            <a:ext cx="9361040" cy="885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 운영 서버</a:t>
            </a:r>
            <a:endParaRPr lang="en-US" altLang="ko-KR" sz="20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 </a:t>
            </a:r>
            <a:r>
              <a:rPr lang="en-US" altLang="ko-KR" sz="2000" b="1" dirty="0"/>
              <a:t> </a:t>
            </a:r>
            <a:r>
              <a:rPr lang="ko-KR" altLang="en-US" sz="1800" b="1" dirty="0" smtClean="0"/>
              <a:t>배포 후 </a:t>
            </a:r>
            <a:r>
              <a:rPr lang="en-US" altLang="ko-KR" sz="1800" b="1" dirty="0" smtClean="0"/>
              <a:t>C: </a:t>
            </a:r>
            <a:r>
              <a:rPr lang="ko-KR" altLang="en-US" sz="1800" b="1" dirty="0" smtClean="0"/>
              <a:t>드라이브가 운영 서버 역할을 함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웹 서버는 </a:t>
            </a:r>
            <a:r>
              <a:rPr lang="ko-KR" altLang="en-US" sz="1800" b="1" dirty="0" err="1" smtClean="0"/>
              <a:t>클라우드</a:t>
            </a:r>
            <a:r>
              <a:rPr lang="ko-KR" altLang="en-US" sz="1800" b="1" dirty="0" smtClean="0"/>
              <a:t> 등에 </a:t>
            </a:r>
            <a:r>
              <a:rPr lang="ko-KR" altLang="en-US" sz="1800" b="1" dirty="0" err="1" smtClean="0"/>
              <a:t>호스팅</a:t>
            </a:r>
            <a:r>
              <a:rPr lang="en-US" altLang="ko-KR" sz="2000" b="1" dirty="0" smtClean="0"/>
              <a:t>)</a:t>
            </a: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27" y="4509120"/>
            <a:ext cx="8192210" cy="984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11"/>
          <a:stretch/>
        </p:blipFill>
        <p:spPr>
          <a:xfrm>
            <a:off x="1586000" y="2652808"/>
            <a:ext cx="2376264" cy="10167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78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4568" y="136237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&gt; server.xml </a:t>
            </a:r>
            <a:r>
              <a:rPr lang="ko-KR" altLang="en-US" dirty="0" smtClean="0"/>
              <a:t>교체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덮어쓰기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928664" y="2060848"/>
            <a:ext cx="4159762" cy="3238781"/>
            <a:chOff x="1928664" y="2060848"/>
            <a:chExt cx="4159762" cy="32387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2" y="2060848"/>
              <a:ext cx="3863675" cy="32387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92DA8B4-17B2-454B-97AC-17311A4832C5}"/>
                </a:ext>
              </a:extLst>
            </p:cNvPr>
            <p:cNvSpPr/>
            <p:nvPr/>
          </p:nvSpPr>
          <p:spPr>
            <a:xfrm>
              <a:off x="1928664" y="4221088"/>
              <a:ext cx="415976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9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4568" y="136237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webapps</a:t>
            </a:r>
            <a:r>
              <a:rPr lang="en-US" altLang="ko-KR" dirty="0" smtClean="0"/>
              <a:t> &gt; war </a:t>
            </a:r>
            <a:r>
              <a:rPr lang="ko-KR" altLang="en-US" dirty="0" smtClean="0"/>
              <a:t>파일 저장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실행하면 자동으로 압축 풀림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000672" y="2132856"/>
            <a:ext cx="4231770" cy="2664296"/>
            <a:chOff x="2000672" y="1988840"/>
            <a:chExt cx="4231770" cy="266429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672" y="1988840"/>
              <a:ext cx="4076694" cy="266429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92DA8B4-17B2-454B-97AC-17311A4832C5}"/>
                </a:ext>
              </a:extLst>
            </p:cNvPr>
            <p:cNvSpPr/>
            <p:nvPr/>
          </p:nvSpPr>
          <p:spPr>
            <a:xfrm>
              <a:off x="2072680" y="4149080"/>
              <a:ext cx="415976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792DA8B4-17B2-454B-97AC-17311A4832C5}"/>
                </a:ext>
              </a:extLst>
            </p:cNvPr>
            <p:cNvSpPr/>
            <p:nvPr/>
          </p:nvSpPr>
          <p:spPr>
            <a:xfrm>
              <a:off x="2047826" y="3604862"/>
              <a:ext cx="415976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6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776536" y="1238806"/>
            <a:ext cx="8784976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/>
              <a:t> 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CMD(</a:t>
            </a:r>
            <a:r>
              <a:rPr lang="ko-KR" altLang="en-US" sz="1800" b="1" dirty="0" smtClean="0"/>
              <a:t>명령프롬프트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에서 </a:t>
            </a:r>
            <a:r>
              <a:rPr lang="ko-KR" altLang="en-US" sz="1800" b="1" dirty="0" err="1" smtClean="0"/>
              <a:t>톰캣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실행 </a:t>
            </a:r>
            <a:r>
              <a:rPr lang="en-US" altLang="ko-KR" sz="1800" b="1" dirty="0" smtClean="0"/>
              <a:t>&gt; </a:t>
            </a:r>
            <a:r>
              <a:rPr lang="en-US" altLang="ko-KR" sz="1800" b="1" dirty="0" smtClean="0"/>
              <a:t>bin &gt; startup.bat </a:t>
            </a:r>
            <a:r>
              <a:rPr lang="ko-KR" altLang="en-US" sz="1800" b="1" dirty="0" smtClean="0"/>
              <a:t>실행 </a:t>
            </a:r>
            <a:r>
              <a:rPr lang="en-US" altLang="ko-KR" sz="1800" b="1" dirty="0" smtClean="0"/>
              <a:t>&gt;shutdown </a:t>
            </a:r>
            <a:r>
              <a:rPr lang="ko-KR" altLang="en-US" sz="1800" b="1" dirty="0" smtClean="0"/>
              <a:t>중지</a:t>
            </a:r>
            <a:r>
              <a:rPr lang="en-US" altLang="ko-KR" sz="1800" b="1" dirty="0" smtClean="0"/>
              <a:t> 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21396"/>
            <a:ext cx="4567878" cy="1391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756756" y="2492896"/>
            <a:ext cx="540060" cy="67755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84476"/>
            <a:ext cx="8207451" cy="2415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>
            <a:off x="3188804" y="3137586"/>
            <a:ext cx="861781" cy="70436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3" y="2941844"/>
            <a:ext cx="5727537" cy="3007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-18256"/>
            <a:ext cx="6969224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웹 애플리케이션 서비스하기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F5621B-67C3-4A25-A1B1-779ADAACC6F7}"/>
              </a:ext>
            </a:extLst>
          </p:cNvPr>
          <p:cNvSpPr txBox="1">
            <a:spLocks/>
          </p:cNvSpPr>
          <p:nvPr/>
        </p:nvSpPr>
        <p:spPr>
          <a:xfrm>
            <a:off x="848544" y="1196752"/>
            <a:ext cx="6048672" cy="540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톰캣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서버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실행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포트 번호</a:t>
            </a:r>
            <a:r>
              <a:rPr lang="en-US" altLang="ko-KR" sz="2000" b="1" dirty="0" smtClean="0"/>
              <a:t>(8080)</a:t>
            </a:r>
            <a:r>
              <a:rPr lang="ko-KR" altLang="en-US" sz="2000" b="1" dirty="0" smtClean="0"/>
              <a:t> 확인</a:t>
            </a:r>
            <a:endParaRPr lang="en-US" altLang="ko-KR" sz="2000" b="1" dirty="0" smtClean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944351" y="2835502"/>
            <a:ext cx="864096" cy="30437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1988840"/>
            <a:ext cx="1152129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ysClr val="windowText" lastClr="000000"/>
                </a:solidFill>
              </a:rPr>
              <a:t>톰캣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서버 실행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44688" y="2551459"/>
            <a:ext cx="231711" cy="28404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5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10023</TotalTime>
  <Words>244</Words>
  <Application>Microsoft Office PowerPoint</Application>
  <PresentationFormat>A4 용지(210x297mm)</PresentationFormat>
  <Paragraphs>41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맑은 고딕</vt:lpstr>
      <vt:lpstr>휴먼모음T</vt:lpstr>
      <vt:lpstr>휴먼엑스포</vt:lpstr>
      <vt:lpstr>Arial</vt:lpstr>
      <vt:lpstr>Office 테마</vt:lpstr>
      <vt:lpstr>웹 애플리케이션 서비스하기</vt:lpstr>
      <vt:lpstr>  웹 애플리케이션 이해하기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  <vt:lpstr>  웹 애플리케이션 서비스하기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679</cp:revision>
  <dcterms:created xsi:type="dcterms:W3CDTF">2019-03-04T02:36:55Z</dcterms:created>
  <dcterms:modified xsi:type="dcterms:W3CDTF">2023-07-23T12:42:23Z</dcterms:modified>
</cp:coreProperties>
</file>