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465" r:id="rId3"/>
    <p:sldId id="385" r:id="rId4"/>
    <p:sldId id="496" r:id="rId5"/>
    <p:sldId id="497" r:id="rId6"/>
    <p:sldId id="494" r:id="rId7"/>
    <p:sldId id="498" r:id="rId8"/>
    <p:sldId id="502" r:id="rId9"/>
    <p:sldId id="499" r:id="rId10"/>
    <p:sldId id="500" r:id="rId11"/>
    <p:sldId id="501" r:id="rId12"/>
    <p:sldId id="503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380" r:id="rId23"/>
    <p:sldId id="495" r:id="rId24"/>
    <p:sldId id="391" r:id="rId25"/>
    <p:sldId id="392" r:id="rId26"/>
    <p:sldId id="504" r:id="rId27"/>
    <p:sldId id="516" r:id="rId28"/>
    <p:sldId id="514" r:id="rId29"/>
    <p:sldId id="515" r:id="rId30"/>
    <p:sldId id="518" r:id="rId31"/>
    <p:sldId id="517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8" y="1379513"/>
            <a:ext cx="4458494" cy="1226567"/>
          </a:xfrm>
        </p:spPr>
        <p:txBody>
          <a:bodyPr>
            <a:normAutofit/>
          </a:bodyPr>
          <a:lstStyle/>
          <a:p>
            <a:r>
              <a:rPr lang="en-US" altLang="ko-KR" sz="28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WebMarket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–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상품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708920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Product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02" y="1268760"/>
            <a:ext cx="7902625" cy="49381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2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4744"/>
            <a:ext cx="8204515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19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052736"/>
            <a:ext cx="7819890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14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smtClean="0"/>
              <a:t>Controller – </a:t>
            </a:r>
            <a:r>
              <a:rPr lang="ko-KR" altLang="en-US" b="1" dirty="0" err="1" smtClean="0"/>
              <a:t>서블릿</a:t>
            </a:r>
            <a:r>
              <a:rPr lang="en-US" altLang="ko-KR" b="1" dirty="0" smtClean="0"/>
              <a:t>(Servlet)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0" y="1763885"/>
            <a:ext cx="9449619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05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081836"/>
            <a:ext cx="9182896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1" y="1497162"/>
            <a:ext cx="9655377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61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7" y="1207577"/>
            <a:ext cx="8596105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9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19" y="1516214"/>
            <a:ext cx="6477561" cy="3825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7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24744"/>
            <a:ext cx="7605419" cy="515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00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6" y="1043733"/>
            <a:ext cx="9320068" cy="4770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5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124744"/>
            <a:ext cx="8424936" cy="4570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33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052736"/>
            <a:ext cx="9633520" cy="4776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3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3" y="1154233"/>
            <a:ext cx="7315834" cy="4549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9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62" y="1881686"/>
            <a:ext cx="5166808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02362" y="1412776"/>
            <a:ext cx="144016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index.jsp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12" y="4490804"/>
            <a:ext cx="4275190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37858" y="4047454"/>
            <a:ext cx="144016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footer.jsp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414249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33320" y="1450276"/>
            <a:ext cx="144016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main.jsp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96752"/>
            <a:ext cx="9076550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05328" y="2420888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header.jsp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052736"/>
            <a:ext cx="9175021" cy="49089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0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40768"/>
            <a:ext cx="8817104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24744"/>
            <a:ext cx="9186271" cy="4625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052736"/>
            <a:ext cx="9061307" cy="5004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productInfo.jsp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24744"/>
            <a:ext cx="9311236" cy="46848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productInfo.jsp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608" y="11967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프로젝트 계층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1572"/>
            <a:ext cx="3054187" cy="3203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44" y="1881572"/>
            <a:ext cx="2836194" cy="4117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82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052737"/>
            <a:ext cx="7667357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24744"/>
            <a:ext cx="9201472" cy="4711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24744"/>
            <a:ext cx="8112607" cy="4919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196752"/>
            <a:ext cx="8827136" cy="4648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124744"/>
            <a:ext cx="7239627" cy="48543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1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7125317" cy="4770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91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96752"/>
            <a:ext cx="865034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editProduct.jsp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68760"/>
            <a:ext cx="9417496" cy="4169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cart.jsp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6" y="1497162"/>
            <a:ext cx="9091448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cart.jsp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404, 500 </a:t>
            </a:r>
            <a:r>
              <a:rPr lang="ko-KR" altLang="en-US" dirty="0" smtClean="0"/>
              <a:t>에러 처리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7" y="1844824"/>
            <a:ext cx="8458933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01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Web Shopping Mall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0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클래스</a:t>
            </a:r>
            <a:r>
              <a:rPr lang="en-US" altLang="ko-KR" b="1" dirty="0" smtClean="0"/>
              <a:t>(VO)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5976664" cy="4466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5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404, 500 </a:t>
            </a:r>
            <a:r>
              <a:rPr lang="ko-KR" altLang="en-US" dirty="0" smtClean="0"/>
              <a:t>에러 처리</a:t>
            </a:r>
            <a:endParaRPr lang="en-US" altLang="ko-KR" b="1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errorPage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916832"/>
            <a:ext cx="8893311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60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404, 500 </a:t>
            </a:r>
            <a:r>
              <a:rPr lang="ko-KR" altLang="en-US" dirty="0" smtClean="0"/>
              <a:t>에러 처리</a:t>
            </a:r>
            <a:endParaRPr lang="en-US" altLang="ko-KR" b="1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15586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eb.xml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88840"/>
            <a:ext cx="6073666" cy="1493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Product Class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0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클래스</a:t>
            </a:r>
            <a:r>
              <a:rPr lang="en-US" altLang="ko-KR" b="1" dirty="0" smtClean="0"/>
              <a:t>(VO)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28800"/>
            <a:ext cx="5091160" cy="4655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44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26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테이블 생성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8" y="1700808"/>
            <a:ext cx="8498813" cy="3798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err="1"/>
              <a:t>JDBCUtil</a:t>
            </a:r>
            <a:r>
              <a:rPr lang="en-US" altLang="ko-KR" b="1" dirty="0"/>
              <a:t> – DB </a:t>
            </a:r>
            <a:r>
              <a:rPr lang="ko-KR" altLang="en-US" b="1" dirty="0"/>
              <a:t>연결 및 </a:t>
            </a:r>
            <a:r>
              <a:rPr lang="ko-KR" altLang="en-US" b="1" dirty="0" smtClean="0"/>
              <a:t>종료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err="1" smtClean="0"/>
              <a:t>JDBCUtil</a:t>
            </a:r>
            <a:r>
              <a:rPr lang="en-US" altLang="ko-KR" b="1" dirty="0" smtClean="0"/>
              <a:t> – DB </a:t>
            </a:r>
            <a:r>
              <a:rPr lang="ko-KR" altLang="en-US" b="1" dirty="0" smtClean="0"/>
              <a:t>연결 및 종료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56792"/>
            <a:ext cx="8253175" cy="4724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66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err="1"/>
              <a:t>JDBCUtil</a:t>
            </a:r>
            <a:r>
              <a:rPr lang="en-US" altLang="ko-KR" b="1" dirty="0"/>
              <a:t> – DB </a:t>
            </a:r>
            <a:r>
              <a:rPr lang="ko-KR" altLang="en-US" b="1" dirty="0"/>
              <a:t>연결 및 </a:t>
            </a:r>
            <a:r>
              <a:rPr lang="ko-KR" altLang="en-US" b="1" dirty="0" smtClean="0"/>
              <a:t>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052736"/>
            <a:ext cx="8055038" cy="5425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관리 클래스</a:t>
            </a:r>
            <a:endParaRPr lang="en-US" altLang="ko-KR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04" y="1805799"/>
            <a:ext cx="7742591" cy="324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1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13574</TotalTime>
  <Words>214</Words>
  <Application>Microsoft Office PowerPoint</Application>
  <PresentationFormat>A4 용지(210x297mm)</PresentationFormat>
  <Paragraphs>78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WebMarket – 상품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817</cp:revision>
  <dcterms:created xsi:type="dcterms:W3CDTF">2019-03-04T02:36:55Z</dcterms:created>
  <dcterms:modified xsi:type="dcterms:W3CDTF">2023-07-23T20:13:32Z</dcterms:modified>
</cp:coreProperties>
</file>