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465" r:id="rId3"/>
    <p:sldId id="526" r:id="rId4"/>
    <p:sldId id="385" r:id="rId5"/>
    <p:sldId id="496" r:id="rId6"/>
    <p:sldId id="497" r:id="rId7"/>
    <p:sldId id="494" r:id="rId8"/>
    <p:sldId id="499" r:id="rId9"/>
    <p:sldId id="500" r:id="rId10"/>
    <p:sldId id="501" r:id="rId11"/>
    <p:sldId id="503" r:id="rId12"/>
    <p:sldId id="527" r:id="rId13"/>
    <p:sldId id="505" r:id="rId14"/>
    <p:sldId id="506" r:id="rId15"/>
    <p:sldId id="507" r:id="rId16"/>
    <p:sldId id="508" r:id="rId17"/>
    <p:sldId id="509" r:id="rId18"/>
    <p:sldId id="391" r:id="rId19"/>
    <p:sldId id="504" r:id="rId20"/>
    <p:sldId id="518" r:id="rId21"/>
    <p:sldId id="530" r:id="rId22"/>
    <p:sldId id="532" r:id="rId23"/>
    <p:sldId id="533" r:id="rId24"/>
    <p:sldId id="534" r:id="rId25"/>
    <p:sldId id="514" r:id="rId26"/>
    <p:sldId id="531" r:id="rId27"/>
    <p:sldId id="528" r:id="rId28"/>
    <p:sldId id="529" r:id="rId29"/>
    <p:sldId id="523" r:id="rId30"/>
    <p:sldId id="535" r:id="rId3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8" y="1379513"/>
            <a:ext cx="4458494" cy="1226567"/>
          </a:xfrm>
        </p:spPr>
        <p:txBody>
          <a:bodyPr>
            <a:normAutofit/>
          </a:bodyPr>
          <a:lstStyle/>
          <a:p>
            <a:r>
              <a:rPr lang="en-US" altLang="ko-KR" sz="2800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WebMarket</a:t>
            </a:r>
            <a:r>
              <a:rPr lang="en-US" altLang="ko-KR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– </a:t>
            </a:r>
            <a:r>
              <a:rPr lang="ko-KR" altLang="en-US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회원</a:t>
            </a:r>
            <a:endParaRPr lang="ko-KR" altLang="en-US" sz="28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708920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Member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/>
              <a:t>MemberDAO</a:t>
            </a:r>
            <a:r>
              <a:rPr lang="en-US" altLang="ko-KR" dirty="0"/>
              <a:t>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3" y="981902"/>
            <a:ext cx="9135961" cy="50076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19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/>
              <a:t>MemberDAO</a:t>
            </a:r>
            <a:r>
              <a:rPr lang="en-US" altLang="ko-KR" dirty="0"/>
              <a:t>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052736"/>
            <a:ext cx="6972904" cy="5311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14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/>
              <a:t>MemberDAO</a:t>
            </a:r>
            <a:r>
              <a:rPr lang="en-US" altLang="ko-KR" dirty="0"/>
              <a:t>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19" y="1177095"/>
            <a:ext cx="8100762" cy="45038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27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9714" y="1124744"/>
            <a:ext cx="395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dirty="0" smtClean="0"/>
              <a:t>Controller – </a:t>
            </a:r>
            <a:r>
              <a:rPr lang="ko-KR" altLang="en-US" b="1" dirty="0" err="1" smtClean="0"/>
              <a:t>서블릿</a:t>
            </a:r>
            <a:r>
              <a:rPr lang="en-US" altLang="ko-KR" b="1" dirty="0" smtClean="0"/>
              <a:t>(Servlet)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628800"/>
            <a:ext cx="9434378" cy="37950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05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980728"/>
            <a:ext cx="7521592" cy="52963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0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124744"/>
            <a:ext cx="6683319" cy="43590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061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268760"/>
            <a:ext cx="6988146" cy="41227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398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628800"/>
            <a:ext cx="6942422" cy="23395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576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980728"/>
            <a:ext cx="8276037" cy="53497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905328" y="2420888"/>
            <a:ext cx="180020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header.jsp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124744"/>
            <a:ext cx="8864335" cy="48006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023230" y="1556792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memberList.jsp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124744"/>
            <a:ext cx="8113394" cy="4824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33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052736"/>
            <a:ext cx="5184576" cy="52761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052736"/>
            <a:ext cx="9139771" cy="51918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401272" y="1484784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memberForm.jsp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8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980728"/>
            <a:ext cx="8786621" cy="5311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01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052736"/>
            <a:ext cx="8093141" cy="47705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265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00808"/>
            <a:ext cx="7483488" cy="18670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68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4"/>
          <a:stretch/>
        </p:blipFill>
        <p:spPr>
          <a:xfrm>
            <a:off x="1424608" y="1196752"/>
            <a:ext cx="5677759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88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18" y="1052736"/>
            <a:ext cx="8131245" cy="51439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023230" y="1556792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memberInfo.jsp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98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16" y="980728"/>
            <a:ext cx="8580864" cy="53344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337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196752"/>
            <a:ext cx="7369179" cy="47324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135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060848"/>
            <a:ext cx="4027303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1844824"/>
            <a:ext cx="3922952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2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196752"/>
            <a:ext cx="8038965" cy="47849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051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196752"/>
            <a:ext cx="7986452" cy="47400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29264" y="141277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24608" y="119675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smtClean="0"/>
              <a:t>프로젝트 계층 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 구현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700808"/>
            <a:ext cx="2808826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1700808"/>
            <a:ext cx="2542650" cy="38052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822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Member Class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9714" y="1124744"/>
            <a:ext cx="309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회원 클래스</a:t>
            </a:r>
            <a:r>
              <a:rPr lang="en-US" altLang="ko-KR" b="1" dirty="0" smtClean="0"/>
              <a:t>(VO)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556792"/>
            <a:ext cx="6180356" cy="48619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55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Member Class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9714" y="1124744"/>
            <a:ext cx="309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회원 클래스</a:t>
            </a:r>
            <a:r>
              <a:rPr lang="en-US" altLang="ko-KR" b="1" dirty="0" smtClean="0"/>
              <a:t>(VO)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31" y="1628800"/>
            <a:ext cx="4184454" cy="4320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796" y="1694520"/>
            <a:ext cx="4454716" cy="41890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44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9714" y="1124744"/>
            <a:ext cx="266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회원 테이블 생성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84" y="1628800"/>
            <a:ext cx="7748061" cy="4320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11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9714" y="1124744"/>
            <a:ext cx="395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회원 관리 클래스</a:t>
            </a:r>
            <a:r>
              <a:rPr lang="en-US" altLang="ko-KR" b="1" dirty="0" smtClean="0"/>
              <a:t>(DAO)</a:t>
            </a:r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MemberDAO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628800"/>
            <a:ext cx="9000000" cy="3939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19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/>
              <a:t>MemberDAO</a:t>
            </a:r>
            <a:r>
              <a:rPr lang="en-US" altLang="ko-KR" dirty="0"/>
              <a:t>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20" y="1359990"/>
            <a:ext cx="6919560" cy="41380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25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13751</TotalTime>
  <Words>151</Words>
  <Application>Microsoft Office PowerPoint</Application>
  <PresentationFormat>A4 용지(210x297mm)</PresentationFormat>
  <Paragraphs>53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WebMarket – 회원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828</cp:revision>
  <dcterms:created xsi:type="dcterms:W3CDTF">2019-03-04T02:36:55Z</dcterms:created>
  <dcterms:modified xsi:type="dcterms:W3CDTF">2023-07-23T21:20:50Z</dcterms:modified>
</cp:coreProperties>
</file>