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432" r:id="rId3"/>
    <p:sldId id="433" r:id="rId4"/>
    <p:sldId id="434" r:id="rId5"/>
    <p:sldId id="435" r:id="rId6"/>
    <p:sldId id="420" r:id="rId7"/>
    <p:sldId id="421" r:id="rId8"/>
    <p:sldId id="422" r:id="rId9"/>
    <p:sldId id="428" r:id="rId10"/>
    <p:sldId id="429" r:id="rId11"/>
    <p:sldId id="423" r:id="rId12"/>
    <p:sldId id="430" r:id="rId13"/>
    <p:sldId id="431" r:id="rId1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post-thumbnail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995" b="19899"/>
          <a:stretch/>
        </p:blipFill>
        <p:spPr bwMode="auto">
          <a:xfrm>
            <a:off x="7761312" y="5229200"/>
            <a:ext cx="1548452" cy="10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dirty="0">
                <a:solidFill>
                  <a:schemeClr val="tx1"/>
                </a:solidFill>
              </a:rPr>
              <a:t>3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.  Social Login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137" y="151113"/>
            <a:ext cx="6201139" cy="854968"/>
          </a:xfrm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네이버 로그인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372706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관리자 페이지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소셜 계정</a:t>
            </a:r>
            <a:r>
              <a:rPr lang="en-US" altLang="ko-KR" sz="2000" dirty="0" smtClean="0"/>
              <a:t> &gt; </a:t>
            </a:r>
            <a:r>
              <a:rPr lang="ko-KR" altLang="en-US" sz="2000" dirty="0" smtClean="0"/>
              <a:t>소셜 어플리케이션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추가</a:t>
            </a:r>
            <a:r>
              <a:rPr lang="en-US" altLang="ko-KR" sz="2000" dirty="0" smtClean="0"/>
              <a:t> 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916832"/>
            <a:ext cx="6125187" cy="43924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9" name="직선 연결선 8"/>
          <p:cNvCxnSpPr/>
          <p:nvPr/>
        </p:nvCxnSpPr>
        <p:spPr>
          <a:xfrm>
            <a:off x="3080792" y="3805062"/>
            <a:ext cx="7200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9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137" y="151113"/>
            <a:ext cx="6201139" cy="854968"/>
          </a:xfrm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소셜 로그인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372706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account/login </a:t>
            </a:r>
            <a:r>
              <a:rPr lang="ko-KR" altLang="en-US" sz="2000" dirty="0" smtClean="0"/>
              <a:t>요청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70" y="1941573"/>
            <a:ext cx="3474345" cy="43677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944888" y="4869160"/>
            <a:ext cx="158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admin/12345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144" y="2702610"/>
            <a:ext cx="3033023" cy="25529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오른쪽 화살표 8"/>
          <p:cNvSpPr/>
          <p:nvPr/>
        </p:nvSpPr>
        <p:spPr>
          <a:xfrm>
            <a:off x="5385048" y="3789040"/>
            <a:ext cx="504056" cy="216024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11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137" y="151113"/>
            <a:ext cx="6201139" cy="854968"/>
          </a:xfrm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네이버 로그인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372706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네이버 로그인 사용하기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7" y="2060848"/>
            <a:ext cx="3888432" cy="32902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12" y="2996952"/>
            <a:ext cx="3631100" cy="12440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오른쪽 화살표 6"/>
          <p:cNvSpPr/>
          <p:nvPr/>
        </p:nvSpPr>
        <p:spPr>
          <a:xfrm>
            <a:off x="5529064" y="3501008"/>
            <a:ext cx="288032" cy="204945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16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137" y="151113"/>
            <a:ext cx="6201139" cy="854968"/>
          </a:xfrm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네이버 로그인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372706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네이버 로그인 사용하기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2139441"/>
            <a:ext cx="3615729" cy="34315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9067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137" y="151113"/>
            <a:ext cx="6201139" cy="854968"/>
          </a:xfrm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네이버 로그인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372706"/>
            <a:ext cx="53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네이버 개발자 센터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애플리케이션 등록</a:t>
            </a: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88840"/>
            <a:ext cx="5709987" cy="39724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883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137" y="151113"/>
            <a:ext cx="6201139" cy="854968"/>
          </a:xfrm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네이버 로그인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372706"/>
            <a:ext cx="53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네이버 개발자 센터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애플리케이션 등록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916832"/>
            <a:ext cx="6115508" cy="43138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291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137" y="151113"/>
            <a:ext cx="6201139" cy="854968"/>
          </a:xfrm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네이버 로그인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372706"/>
            <a:ext cx="53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네이버 개발자 센터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애플리케이션 등록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88840"/>
            <a:ext cx="7056784" cy="31963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0058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137" y="151113"/>
            <a:ext cx="6201139" cy="854968"/>
          </a:xfrm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네이버 로그인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372706"/>
            <a:ext cx="59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err="1" smtClean="0"/>
              <a:t>django-allauth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문서 검색 </a:t>
            </a:r>
            <a:r>
              <a:rPr lang="en-US" altLang="ko-KR" sz="2000" dirty="0" smtClean="0"/>
              <a:t>&gt; Provider &gt; </a:t>
            </a:r>
            <a:r>
              <a:rPr lang="en-US" altLang="ko-KR" sz="2000" dirty="0" err="1" smtClean="0"/>
              <a:t>Naver</a:t>
            </a:r>
            <a:r>
              <a:rPr lang="en-US" altLang="ko-KR" sz="2000" dirty="0" smtClean="0"/>
              <a:t> 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691" y="2348880"/>
            <a:ext cx="7895004" cy="18060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6311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137" y="151113"/>
            <a:ext cx="6201139" cy="854968"/>
          </a:xfrm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소셜 로그인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52600" y="1916832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pip install </a:t>
            </a:r>
            <a:r>
              <a:rPr lang="en-US" altLang="ko-KR" sz="2000" b="1" dirty="0" err="1" smtClean="0"/>
              <a:t>django-allauth</a:t>
            </a:r>
            <a:endParaRPr lang="en-US" altLang="ko-KR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92560" y="1412776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Social Login </a:t>
            </a:r>
            <a:r>
              <a:rPr lang="ko-KR" altLang="en-US" sz="2000" dirty="0" smtClean="0"/>
              <a:t>모듈 설치</a:t>
            </a:r>
            <a:endParaRPr lang="en-US" altLang="ko-K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92560" y="2564904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/>
              <a:t>s</a:t>
            </a:r>
            <a:r>
              <a:rPr lang="en-US" altLang="ko-KR" sz="2000" dirty="0" smtClean="0"/>
              <a:t>etting.py</a:t>
            </a:r>
            <a:r>
              <a:rPr lang="ko-KR" altLang="en-US" sz="2000" dirty="0" smtClean="0"/>
              <a:t>에 등록</a:t>
            </a:r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3140968"/>
            <a:ext cx="8208912" cy="20947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5005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137" y="151113"/>
            <a:ext cx="6201139" cy="854968"/>
          </a:xfrm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소셜 로그인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372706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/>
              <a:t>s</a:t>
            </a:r>
            <a:r>
              <a:rPr lang="en-US" altLang="ko-KR" sz="2000" dirty="0" smtClean="0"/>
              <a:t>etting.py</a:t>
            </a:r>
            <a:r>
              <a:rPr lang="ko-KR" altLang="en-US" sz="2000" dirty="0" smtClean="0"/>
              <a:t>에 등록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44840"/>
            <a:ext cx="6911939" cy="1844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136576" y="4149080"/>
            <a:ext cx="4176879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/>
              <a:t>DB</a:t>
            </a:r>
            <a:r>
              <a:rPr lang="ko-KR" altLang="en-US" sz="2000" dirty="0"/>
              <a:t>에 적용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 python </a:t>
            </a:r>
            <a:r>
              <a:rPr lang="en-US" altLang="ko-KR" sz="2000" b="1" dirty="0"/>
              <a:t>manage.py migrate</a:t>
            </a:r>
          </a:p>
        </p:txBody>
      </p:sp>
    </p:spTree>
    <p:extLst>
      <p:ext uri="{BB962C8B-B14F-4D97-AF65-F5344CB8AC3E}">
        <p14:creationId xmlns:p14="http://schemas.microsoft.com/office/powerpoint/2010/main" val="280664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137" y="151113"/>
            <a:ext cx="6201139" cy="854968"/>
          </a:xfrm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소셜 로그인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372706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/>
              <a:t>c</a:t>
            </a:r>
            <a:r>
              <a:rPr lang="en-US" altLang="ko-KR" sz="2000" dirty="0" smtClean="0"/>
              <a:t>onfig/urls.py</a:t>
            </a:r>
            <a:r>
              <a:rPr lang="ko-KR" altLang="en-US" sz="2000" dirty="0" smtClean="0"/>
              <a:t>에 등록</a:t>
            </a: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16832"/>
            <a:ext cx="6683319" cy="24614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5028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137" y="151113"/>
            <a:ext cx="6201139" cy="854968"/>
          </a:xfrm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네이버 로그인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372706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관리자 페이지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소셜 계정</a:t>
            </a:r>
            <a:r>
              <a:rPr lang="en-US" altLang="ko-KR" sz="2000" dirty="0" smtClean="0"/>
              <a:t> &gt; </a:t>
            </a:r>
            <a:r>
              <a:rPr lang="ko-KR" altLang="en-US" sz="2000" dirty="0" smtClean="0"/>
              <a:t>소셜 어플리케이션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추가</a:t>
            </a:r>
            <a:r>
              <a:rPr lang="en-US" altLang="ko-KR" sz="2000" dirty="0" smtClean="0"/>
              <a:t> 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204864"/>
            <a:ext cx="5997460" cy="2448272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5817096" y="3717032"/>
            <a:ext cx="864096" cy="3600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84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7425</TotalTime>
  <Words>147</Words>
  <Application>Microsoft Office PowerPoint</Application>
  <PresentationFormat>A4 용지(210x297mm)</PresentationFormat>
  <Paragraphs>43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휴먼엑스포</vt:lpstr>
      <vt:lpstr>Arial</vt:lpstr>
      <vt:lpstr>Wingdings</vt:lpstr>
      <vt:lpstr>Office 테마</vt:lpstr>
      <vt:lpstr>3장.  Social Login</vt:lpstr>
      <vt:lpstr> 네이버 로그인 API 사용</vt:lpstr>
      <vt:lpstr> 네이버 로그인 API 사용</vt:lpstr>
      <vt:lpstr> 네이버 로그인 API 사용</vt:lpstr>
      <vt:lpstr> 네이버 로그인 API 사용</vt:lpstr>
      <vt:lpstr> 소셜 로그인</vt:lpstr>
      <vt:lpstr> 소셜 로그인</vt:lpstr>
      <vt:lpstr> 소셜 로그인</vt:lpstr>
      <vt:lpstr> 네이버 로그인 API 사용</vt:lpstr>
      <vt:lpstr> 네이버 로그인 API 사용</vt:lpstr>
      <vt:lpstr> 소셜 로그인</vt:lpstr>
      <vt:lpstr> 네이버 로그인 API 사용</vt:lpstr>
      <vt:lpstr> 네이버 로그인 API 사용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456</cp:revision>
  <dcterms:created xsi:type="dcterms:W3CDTF">2019-03-04T02:36:55Z</dcterms:created>
  <dcterms:modified xsi:type="dcterms:W3CDTF">2023-07-06T07:23:20Z</dcterms:modified>
</cp:coreProperties>
</file>