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3" r:id="rId13"/>
    <p:sldId id="299" r:id="rId14"/>
    <p:sldId id="304" r:id="rId15"/>
    <p:sldId id="305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19888"/>
            <a:ext cx="9906000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0" y="6453337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4392488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</a:rPr>
              <a:t>Figma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tool 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4077072"/>
            <a:ext cx="1257409" cy="1478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shape </a:t>
            </a:r>
            <a:r>
              <a:rPr lang="ko-KR" altLang="en-US" b="1" dirty="0" smtClean="0"/>
              <a:t>툴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원형</a:t>
            </a:r>
            <a:r>
              <a:rPr lang="en-US" altLang="ko-KR" b="1" dirty="0" smtClean="0"/>
              <a:t>(Ellipse) – </a:t>
            </a:r>
            <a:r>
              <a:rPr lang="ko-KR" altLang="en-US" b="1" dirty="0" smtClean="0"/>
              <a:t>이미지 넣기</a:t>
            </a:r>
            <a:r>
              <a:rPr lang="en-US" altLang="ko-KR" b="1" dirty="0" smtClean="0"/>
              <a:t>(Fill – image)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별 등 그리기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35" y="2636912"/>
            <a:ext cx="2448272" cy="1674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2558230"/>
            <a:ext cx="2286198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88" y="4509119"/>
            <a:ext cx="3017782" cy="1950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68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Text </a:t>
            </a:r>
            <a:r>
              <a:rPr lang="ko-KR" altLang="en-US" b="1" dirty="0" smtClean="0"/>
              <a:t>툴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ko-KR" altLang="en-US" b="1" dirty="0" smtClean="0"/>
              <a:t>한 줄 쓰기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ko-KR" altLang="en-US" b="1" dirty="0" smtClean="0"/>
              <a:t>문단</a:t>
            </a:r>
            <a:r>
              <a:rPr lang="en-US" altLang="ko-KR" b="1" dirty="0" smtClean="0"/>
              <a:t>(paragraph)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ko-KR" altLang="en-US" b="1" dirty="0" smtClean="0"/>
              <a:t>편집 모드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더블 클릭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글꼴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문단 간격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정렬 등</a:t>
            </a:r>
            <a:r>
              <a:rPr lang="en-US" altLang="ko-KR" b="1" dirty="0" smtClean="0"/>
              <a:t>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43273"/>
            <a:ext cx="4526673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6"/>
          <a:stretch/>
        </p:blipFill>
        <p:spPr>
          <a:xfrm>
            <a:off x="6679033" y="3429000"/>
            <a:ext cx="2522439" cy="1582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32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comment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comment </a:t>
            </a:r>
            <a:r>
              <a:rPr lang="ko-KR" altLang="en-US" b="1" dirty="0" smtClean="0"/>
              <a:t>툴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상단 메뉴 </a:t>
            </a:r>
            <a:r>
              <a:rPr lang="en-US" altLang="ko-KR" b="1" dirty="0" smtClean="0"/>
              <a:t>comment </a:t>
            </a:r>
            <a:r>
              <a:rPr lang="ko-KR" altLang="en-US" b="1" dirty="0" smtClean="0"/>
              <a:t>아이콘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26" y="2492896"/>
            <a:ext cx="3960440" cy="23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그룹</a:t>
            </a:r>
            <a:r>
              <a:rPr lang="ko-KR" altLang="en-US" sz="2800" dirty="0"/>
              <a:t>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그룹화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en-US" altLang="ko-KR" b="1" dirty="0" err="1" smtClean="0"/>
              <a:t>crtl</a:t>
            </a:r>
            <a:r>
              <a:rPr lang="en-US" altLang="ko-KR" b="1" dirty="0" smtClean="0"/>
              <a:t> + G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ko-KR" altLang="en-US" b="1" dirty="0" smtClean="0"/>
              <a:t>정렬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사각형과 텍스트 객체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48" y="3211106"/>
            <a:ext cx="2613887" cy="518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54161"/>
            <a:ext cx="2118544" cy="12345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852936"/>
            <a:ext cx="2376264" cy="1311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r="6022"/>
          <a:stretch/>
        </p:blipFill>
        <p:spPr>
          <a:xfrm>
            <a:off x="2145323" y="4480651"/>
            <a:ext cx="2716824" cy="19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b="1" dirty="0"/>
              <a:t>EFFECT(</a:t>
            </a:r>
            <a:r>
              <a:rPr lang="ko-KR" altLang="en-US" sz="2800" b="1" dirty="0" err="1"/>
              <a:t>이펙트</a:t>
            </a:r>
            <a:r>
              <a:rPr lang="en-US" altLang="ko-KR" sz="2800" b="1" dirty="0"/>
              <a:t>)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EFFECT(</a:t>
            </a:r>
            <a:r>
              <a:rPr lang="ko-KR" altLang="en-US" b="1" dirty="0" err="1" smtClean="0"/>
              <a:t>이펙트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효과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8840"/>
            <a:ext cx="2232854" cy="13488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305097"/>
            <a:ext cx="2179509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337697"/>
            <a:ext cx="2209992" cy="1539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3944888" y="2924944"/>
            <a:ext cx="504056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944" y="5151185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 – 1px, y – 2px , blur-1px, #000</a:t>
            </a:r>
          </a:p>
          <a:p>
            <a:r>
              <a:rPr lang="en-US" altLang="ko-KR" dirty="0" smtClean="0"/>
              <a:t>blur(</a:t>
            </a:r>
            <a:r>
              <a:rPr lang="ko-KR" altLang="en-US" dirty="0" err="1" smtClean="0"/>
              <a:t>번짐정도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8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Export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Export(</a:t>
            </a:r>
            <a:r>
              <a:rPr lang="ko-KR" altLang="en-US" b="1" dirty="0" smtClean="0"/>
              <a:t>내보내기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이미지 만들기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675762"/>
            <a:ext cx="1155556" cy="10412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708920"/>
            <a:ext cx="1092064" cy="5714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348880"/>
            <a:ext cx="2240474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79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Figma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피그마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Figma</a:t>
            </a:r>
            <a:r>
              <a:rPr lang="ko-KR" altLang="en-US" dirty="0"/>
              <a:t>는 </a:t>
            </a:r>
            <a:r>
              <a:rPr lang="ko-KR" altLang="en-US" dirty="0" smtClean="0"/>
              <a:t>웹 </a:t>
            </a:r>
            <a:r>
              <a:rPr lang="ko-KR" altLang="en-US" dirty="0"/>
              <a:t>기반인 벡터 그래픽 편집기 및 </a:t>
            </a:r>
            <a:r>
              <a:rPr lang="ko-KR" altLang="en-US" dirty="0" err="1"/>
              <a:t>프로토타이핑</a:t>
            </a:r>
            <a:r>
              <a:rPr lang="ko-KR" altLang="en-US" dirty="0"/>
              <a:t> </a:t>
            </a:r>
            <a:r>
              <a:rPr lang="ko-KR" altLang="en-US" dirty="0" smtClean="0"/>
              <a:t>도구이다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Figma.com -&gt; sign up(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) -&gt; Login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996952"/>
            <a:ext cx="4605218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2996952"/>
            <a:ext cx="222862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5961112" y="4149080"/>
            <a:ext cx="360040" cy="72008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18524"/>
            <a:ext cx="8496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웹 애플리케이션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웹에서 작업하기</a:t>
            </a:r>
            <a:r>
              <a:rPr lang="en-US" altLang="ko-KR" b="1" dirty="0" smtClean="0"/>
              <a:t>)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916832"/>
            <a:ext cx="7421941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로컬 컴퓨터에서 작업하기 </a:t>
            </a:r>
            <a:r>
              <a:rPr lang="en-US" altLang="ko-KR" b="1" dirty="0" smtClean="0"/>
              <a:t>&gt; Get desktop app </a:t>
            </a:r>
            <a:r>
              <a:rPr lang="ko-KR" altLang="en-US" b="1" dirty="0" smtClean="0"/>
              <a:t>다운로드 후 설치 및 실행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060845"/>
            <a:ext cx="2016224" cy="27524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57" y="2536413"/>
            <a:ext cx="2376264" cy="1318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31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파일 생성하기 </a:t>
            </a:r>
            <a:r>
              <a:rPr lang="en-US" altLang="ko-KR" b="1" dirty="0" smtClean="0"/>
              <a:t>&gt; New design file  </a:t>
            </a:r>
            <a:r>
              <a:rPr lang="ko-KR" altLang="en-US" b="1" dirty="0" smtClean="0"/>
              <a:t>또는 상단의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클릭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072091"/>
            <a:ext cx="5544616" cy="39434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35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파일 이름 작성 </a:t>
            </a:r>
            <a:r>
              <a:rPr lang="en-US" altLang="ko-KR" b="1" dirty="0" smtClean="0"/>
              <a:t>&gt; Drafts / first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7" y="2060847"/>
            <a:ext cx="8018126" cy="37655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66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프레임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Frame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프레임</a:t>
            </a:r>
            <a:r>
              <a:rPr lang="en-US" altLang="ko-KR" b="1" dirty="0" smtClean="0"/>
              <a:t>(#) &gt; Phone(iPhone 11 pro / x)</a:t>
            </a:r>
            <a:r>
              <a:rPr lang="ko-KR" altLang="en-US" b="1" dirty="0" smtClean="0"/>
              <a:t> 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76872"/>
            <a:ext cx="7925200" cy="3840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000672" y="4196924"/>
            <a:ext cx="2686408" cy="16561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 작업 화면 이동 </a:t>
            </a:r>
            <a:r>
              <a:rPr lang="en-US" altLang="ko-KR" sz="1600" dirty="0" smtClean="0"/>
              <a:t>: </a:t>
            </a:r>
          </a:p>
          <a:p>
            <a:r>
              <a:rPr lang="ko-KR" altLang="en-US" sz="1600" dirty="0" smtClean="0"/>
              <a:t>    스페이스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드래그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or </a:t>
            </a:r>
            <a:r>
              <a:rPr lang="ko-KR" altLang="en-US" sz="1600" dirty="0" err="1" smtClean="0"/>
              <a:t>손툴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 화면 확대</a:t>
            </a:r>
            <a:r>
              <a:rPr lang="en-US" altLang="ko-KR" sz="1600" dirty="0" smtClean="0">
                <a:solidFill>
                  <a:srgbClr val="0070C0"/>
                </a:solidFill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</a:rPr>
              <a:t>축소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Crtl</a:t>
            </a:r>
            <a:r>
              <a:rPr lang="en-US" altLang="ko-KR" sz="1600" dirty="0" smtClean="0"/>
              <a:t> + </a:t>
            </a:r>
            <a:r>
              <a:rPr lang="ko-KR" altLang="en-US" sz="1600" dirty="0" smtClean="0"/>
              <a:t>마우스 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or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Crtl</a:t>
            </a:r>
            <a:r>
              <a:rPr lang="en-US" altLang="ko-KR" sz="1600" dirty="0" smtClean="0"/>
              <a:t> + ‘+’ /’-’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99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프레임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Frame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프레임</a:t>
            </a:r>
            <a:r>
              <a:rPr lang="en-US" altLang="ko-KR" b="1" dirty="0" smtClean="0"/>
              <a:t>(#) &gt; Tablet, Desktop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2" y="2273570"/>
            <a:ext cx="7833320" cy="3766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0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shape </a:t>
            </a:r>
            <a:r>
              <a:rPr lang="ko-KR" altLang="en-US" b="1" dirty="0" smtClean="0"/>
              <a:t>툴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사각형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아이콘</a:t>
            </a:r>
            <a:r>
              <a:rPr lang="en-US" altLang="ko-KR" b="1" dirty="0" smtClean="0"/>
              <a:t>)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577825"/>
            <a:ext cx="2191841" cy="4597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54" y="2534484"/>
            <a:ext cx="2280704" cy="1062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2348880"/>
            <a:ext cx="2309060" cy="3734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92" y="3885209"/>
            <a:ext cx="2286566" cy="1848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4184238" y="4484959"/>
            <a:ext cx="2686408" cy="11762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 개체 이동 </a:t>
            </a:r>
            <a:r>
              <a:rPr lang="en-US" altLang="ko-KR" sz="1600" dirty="0" smtClean="0"/>
              <a:t>: </a:t>
            </a:r>
          </a:p>
          <a:p>
            <a:r>
              <a:rPr lang="ko-KR" altLang="en-US" sz="1600" dirty="0" smtClean="0"/>
              <a:t>    방향키 </a:t>
            </a:r>
            <a:r>
              <a:rPr lang="en-US" altLang="ko-KR" sz="1600" dirty="0" smtClean="0"/>
              <a:t>(1px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shift + </a:t>
            </a:r>
            <a:r>
              <a:rPr lang="ko-KR" altLang="en-US" sz="1600" dirty="0" smtClean="0"/>
              <a:t>방향키</a:t>
            </a:r>
            <a:r>
              <a:rPr lang="en-US" altLang="ko-KR" sz="1600" dirty="0" smtClean="0"/>
              <a:t>(10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25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342</Words>
  <Application>Microsoft Office PowerPoint</Application>
  <PresentationFormat>A4 용지(210x297mm)</PresentationFormat>
  <Paragraphs>69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휴먼엑스포</vt:lpstr>
      <vt:lpstr>Arial</vt:lpstr>
      <vt:lpstr>Office 테마</vt:lpstr>
      <vt:lpstr>Figma 기본 tool </vt:lpstr>
      <vt:lpstr>   Figma란?</vt:lpstr>
      <vt:lpstr>   Figma란?</vt:lpstr>
      <vt:lpstr>   Figma란?</vt:lpstr>
      <vt:lpstr>   Figma란?</vt:lpstr>
      <vt:lpstr>   Figma란?</vt:lpstr>
      <vt:lpstr>   Figma - 프레임</vt:lpstr>
      <vt:lpstr>   Figma - 프레임</vt:lpstr>
      <vt:lpstr>   Figma - Shape</vt:lpstr>
      <vt:lpstr>   Figma - Shape</vt:lpstr>
      <vt:lpstr>   Figma - Shape</vt:lpstr>
      <vt:lpstr>   Figma - comment</vt:lpstr>
      <vt:lpstr>   Figma - 그룹화</vt:lpstr>
      <vt:lpstr>   Figma - EFFECT(이펙트) </vt:lpstr>
      <vt:lpstr>   Figma - 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340</cp:revision>
  <dcterms:created xsi:type="dcterms:W3CDTF">2019-03-04T02:36:55Z</dcterms:created>
  <dcterms:modified xsi:type="dcterms:W3CDTF">2023-07-05T00:05:32Z</dcterms:modified>
</cp:coreProperties>
</file>