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329" r:id="rId4"/>
    <p:sldId id="330" r:id="rId5"/>
    <p:sldId id="393" r:id="rId6"/>
    <p:sldId id="331" r:id="rId7"/>
    <p:sldId id="361" r:id="rId8"/>
    <p:sldId id="391" r:id="rId9"/>
    <p:sldId id="392" r:id="rId10"/>
    <p:sldId id="389" r:id="rId11"/>
    <p:sldId id="382" r:id="rId12"/>
    <p:sldId id="383" r:id="rId13"/>
    <p:sldId id="332" r:id="rId14"/>
    <p:sldId id="390" r:id="rId15"/>
    <p:sldId id="355" r:id="rId16"/>
    <p:sldId id="370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19" r:id="rId30"/>
    <p:sldId id="406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제어문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조건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반복문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자리배치도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52736"/>
            <a:ext cx="8127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자리 배치도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입장객수에 따른 좌석 줄 수의 개수 구하기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8" t="16431" r="3907"/>
          <a:stretch/>
        </p:blipFill>
        <p:spPr>
          <a:xfrm>
            <a:off x="1951605" y="3228336"/>
            <a:ext cx="2453055" cy="1912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2799" y="5250686"/>
            <a:ext cx="141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err="1" smtClean="0"/>
              <a:t>rowNum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51605" y="3012313"/>
            <a:ext cx="625128" cy="221043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2840235" y="3397150"/>
            <a:ext cx="625128" cy="288032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0414" y="2636912"/>
            <a:ext cx="141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colNum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8" y="2564586"/>
            <a:ext cx="3816424" cy="1423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8" y="4130543"/>
            <a:ext cx="3816424" cy="14329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8" y="5733256"/>
            <a:ext cx="1966131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자리배치도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52736"/>
            <a:ext cx="8127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자리 배치도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입장객수에 따른 좌석 줄 수의 개수 구하기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99794"/>
            <a:ext cx="5112568" cy="3786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753200" y="3284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seat.html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59584"/>
            <a:ext cx="884736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윤년인지 아닌지 판별하는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: 4</a:t>
            </a:r>
            <a:r>
              <a:rPr lang="ko-KR" altLang="en-US" dirty="0"/>
              <a:t>년마다 </a:t>
            </a:r>
            <a:r>
              <a:rPr lang="ko-KR" altLang="en-US" dirty="0" smtClean="0"/>
              <a:t>오고</a:t>
            </a:r>
            <a:r>
              <a:rPr lang="ko-KR" altLang="en-US" dirty="0"/>
              <a:t>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</a:t>
            </a:r>
            <a:r>
              <a:rPr lang="ko-KR" altLang="en-US" dirty="0"/>
              <a:t>나</a:t>
            </a:r>
            <a:r>
              <a:rPr lang="en-US" altLang="ko-KR" dirty="0" smtClean="0"/>
              <a:t>,</a:t>
            </a:r>
            <a:r>
              <a:rPr lang="en-US" altLang="ko-KR" dirty="0"/>
              <a:t> 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년도를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아래의 결과대로 구현하세요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leafyear.html)</a:t>
            </a:r>
            <a:endParaRPr lang="ko-KR" altLang="en-US" dirty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168119"/>
            <a:ext cx="3456384" cy="1341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449924"/>
            <a:ext cx="2619298" cy="77116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025008" y="3835506"/>
            <a:ext cx="360040" cy="9755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36" y="4789031"/>
            <a:ext cx="3456348" cy="1314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025008" y="5347019"/>
            <a:ext cx="360040" cy="9755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5134002"/>
            <a:ext cx="2376264" cy="5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switch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38150" y="1196752"/>
            <a:ext cx="395886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switch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049771" y="1894575"/>
            <a:ext cx="3266091" cy="398269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switch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조건식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ko-KR" altLang="en-US" b="1" dirty="0" smtClean="0">
                <a:solidFill>
                  <a:srgbClr val="C00000"/>
                </a:solidFill>
              </a:rPr>
              <a:t>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){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case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1: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sz="20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break;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case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2: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sz="20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>
                <a:solidFill>
                  <a:sysClr val="windowText" lastClr="000000"/>
                </a:solidFill>
              </a:rPr>
              <a:t>이면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break</a:t>
            </a:r>
            <a:r>
              <a:rPr lang="en-US" altLang="ko-KR" b="1" dirty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default: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모든 조건이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 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break</a:t>
            </a:r>
            <a:r>
              <a:rPr lang="en-US" altLang="ko-KR" b="1" dirty="0">
                <a:solidFill>
                  <a:srgbClr val="C00000"/>
                </a:solidFill>
              </a:rPr>
              <a:t>;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sz="2000" dirty="0" smtClean="0">
                <a:solidFill>
                  <a:sysClr val="windowText" lastClr="000000"/>
                </a:solidFill>
              </a:rPr>
              <a:t>}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83" y="1878551"/>
            <a:ext cx="4827019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93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switch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54174" y="1268760"/>
            <a:ext cx="395886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if</a:t>
            </a:r>
            <a:r>
              <a:rPr lang="ko-KR" altLang="en-US" sz="2000" b="1" dirty="0" smtClean="0"/>
              <a:t>문으로 작성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30546"/>
            <a:ext cx="4747672" cy="38027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37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</a:t>
            </a:r>
            <a:r>
              <a:rPr lang="en-US" altLang="ko-KR" sz="2800" dirty="0" smtClean="0"/>
              <a:t>witch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10158" y="1290826"/>
            <a:ext cx="3958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switch</a:t>
            </a:r>
            <a:r>
              <a:rPr lang="ko-KR" altLang="en-US" sz="2000" b="1" dirty="0" smtClean="0"/>
              <a:t>문 예</a:t>
            </a:r>
            <a:r>
              <a:rPr lang="ko-KR" altLang="en-US" sz="2000" b="1" dirty="0"/>
              <a:t>제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9840"/>
              </p:ext>
            </p:extLst>
          </p:nvPr>
        </p:nvGraphicFramePr>
        <p:xfrm>
          <a:off x="6249144" y="2132856"/>
          <a:ext cx="273630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 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마케팅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79798"/>
            <a:ext cx="4608512" cy="802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12" y="3428999"/>
            <a:ext cx="4510300" cy="1398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2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</a:t>
            </a:r>
            <a:r>
              <a:rPr lang="en-US" altLang="ko-KR" sz="2800" dirty="0" smtClean="0"/>
              <a:t>witch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556792"/>
            <a:ext cx="8900886" cy="3032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7943042" y="1844824"/>
            <a:ext cx="1718220" cy="36004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session.html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39" y="3645023"/>
            <a:ext cx="3560885" cy="3053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0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89201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000" b="1" dirty="0" err="1" smtClean="0"/>
              <a:t>반복문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조건이 만족할 때까지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반복적으로 수행 </a:t>
            </a:r>
            <a:endParaRPr lang="en-US" altLang="ko-KR" sz="2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2880" y="249289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72880" y="573325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800872" y="3356992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8744" y="450912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25008" y="450912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12" idx="1"/>
            <a:endCxn id="13" idx="0"/>
          </p:cNvCxnSpPr>
          <p:nvPr/>
        </p:nvCxnSpPr>
        <p:spPr>
          <a:xfrm rot="10800000" flipV="1">
            <a:off x="3332820" y="3753036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3"/>
            <a:endCxn id="14" idx="0"/>
          </p:cNvCxnSpPr>
          <p:nvPr/>
        </p:nvCxnSpPr>
        <p:spPr>
          <a:xfrm>
            <a:off x="5169024" y="3753036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12" idx="0"/>
          </p:cNvCxnSpPr>
          <p:nvPr/>
        </p:nvCxnSpPr>
        <p:spPr>
          <a:xfrm>
            <a:off x="4484948" y="299695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11" idx="3"/>
          </p:cNvCxnSpPr>
          <p:nvPr/>
        </p:nvCxnSpPr>
        <p:spPr>
          <a:xfrm rot="5400000">
            <a:off x="4916996" y="5193196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8892" y="4211796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5007" y="3933056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꺾인 연결선 5"/>
          <p:cNvCxnSpPr>
            <a:stCxn id="12" idx="2"/>
            <a:endCxn id="13" idx="3"/>
          </p:cNvCxnSpPr>
          <p:nvPr/>
        </p:nvCxnSpPr>
        <p:spPr>
          <a:xfrm rot="5400000">
            <a:off x="3944888" y="4221088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8744" y="3933056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43066" y="3164393"/>
            <a:ext cx="2302222" cy="408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출력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878958" y="3383880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32620" y="1218818"/>
            <a:ext cx="1692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76872" y="1965358"/>
            <a:ext cx="2304256" cy="266429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let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=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while(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){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489716"/>
            <a:ext cx="4092295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66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while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16596" y="1268760"/>
            <a:ext cx="6444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까지의 합계 구하기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3721836"/>
            <a:ext cx="1958006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724499" y="33700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while2.html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38782"/>
            <a:ext cx="2377646" cy="180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005064"/>
            <a:ext cx="4740051" cy="2309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59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조건문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조건에 의해서 프로그램 진행이 분기되는 문장 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28864" y="227687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28864" y="551723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56856" y="3140968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04728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80992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7" idx="1"/>
            <a:endCxn id="12" idx="0"/>
          </p:cNvCxnSpPr>
          <p:nvPr/>
        </p:nvCxnSpPr>
        <p:spPr>
          <a:xfrm rot="10800000" flipV="1">
            <a:off x="3188804" y="3537012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0"/>
          </p:cNvCxnSpPr>
          <p:nvPr/>
        </p:nvCxnSpPr>
        <p:spPr>
          <a:xfrm>
            <a:off x="5025008" y="3537012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1" idx="1"/>
          </p:cNvCxnSpPr>
          <p:nvPr/>
        </p:nvCxnSpPr>
        <p:spPr>
          <a:xfrm rot="16200000" flipH="1">
            <a:off x="2972780" y="5013176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4340932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2"/>
            <a:endCxn id="11" idx="3"/>
          </p:cNvCxnSpPr>
          <p:nvPr/>
        </p:nvCxnSpPr>
        <p:spPr>
          <a:xfrm rot="5400000">
            <a:off x="4772980" y="4977172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8803" y="3717032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991" y="371703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while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~ break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72580" y="1196752"/>
            <a:ext cx="3564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if break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r>
              <a:rPr lang="en-US" altLang="ko-KR" b="1" dirty="0" smtClean="0"/>
              <a:t>  </a:t>
            </a:r>
            <a:r>
              <a:rPr lang="en-US" altLang="ko-KR" sz="1600" dirty="0" smtClean="0"/>
              <a:t> </a:t>
            </a:r>
            <a:endParaRPr lang="en-US" altLang="ko-KR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4648" y="2636912"/>
            <a:ext cx="2664296" cy="316835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let </a:t>
            </a:r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=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while(true){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dirty="0">
                <a:solidFill>
                  <a:sysClr val="windowText" lastClr="000000"/>
                </a:solidFill>
              </a:rPr>
              <a:t> if</a:t>
            </a:r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    </a:t>
            </a:r>
            <a:r>
              <a:rPr lang="en-US" altLang="ko-KR" b="1" dirty="0">
                <a:solidFill>
                  <a:srgbClr val="C00000"/>
                </a:solidFill>
              </a:rPr>
              <a:t>break;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0592" y="162880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문을 만나면 더 이상 반복을 수행하지 않고 </a:t>
            </a:r>
            <a:r>
              <a:rPr lang="ko-KR" altLang="en-US" dirty="0" err="1"/>
              <a:t>반복문을</a:t>
            </a:r>
            <a:r>
              <a:rPr lang="ko-KR" altLang="en-US" dirty="0"/>
              <a:t> 빠져 나옴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690446"/>
            <a:ext cx="3284505" cy="2301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while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~ break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60612" y="1287229"/>
            <a:ext cx="3564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if break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r>
              <a:rPr lang="en-US" altLang="ko-KR" b="1" dirty="0" smtClean="0"/>
              <a:t>  </a:t>
            </a:r>
            <a:r>
              <a:rPr lang="en-US" altLang="ko-KR" sz="1600" dirty="0" smtClean="0"/>
              <a:t> 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88840"/>
            <a:ext cx="4054191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69024" y="24208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w</a:t>
            </a:r>
            <a:r>
              <a:rPr lang="en-US" altLang="ko-KR" dirty="0" smtClean="0">
                <a:solidFill>
                  <a:srgbClr val="C00000"/>
                </a:solidFill>
              </a:rPr>
              <a:t>hile_true.html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w</a:t>
            </a:r>
            <a:r>
              <a:rPr lang="en-US" altLang="ko-KR" sz="2800" dirty="0" smtClean="0"/>
              <a:t>hile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~ break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268760"/>
            <a:ext cx="3564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break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r>
              <a:rPr lang="en-US" altLang="ko-KR" b="1" dirty="0" smtClean="0"/>
              <a:t>  </a:t>
            </a:r>
            <a:r>
              <a:rPr lang="en-US" altLang="ko-KR" sz="1600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464627"/>
            <a:ext cx="4752528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1988840"/>
            <a:ext cx="3312368" cy="1417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70" y="3588486"/>
            <a:ext cx="3312368" cy="9206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8" y="4699268"/>
            <a:ext cx="3309652" cy="9507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609184" y="192247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k</a:t>
            </a:r>
            <a:r>
              <a:rPr lang="en-US" altLang="ko-KR" dirty="0" smtClean="0">
                <a:solidFill>
                  <a:srgbClr val="C00000"/>
                </a:solidFill>
              </a:rPr>
              <a:t>ey_repeat.html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8168" y="1196752"/>
            <a:ext cx="8199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더했을때</a:t>
            </a:r>
            <a:r>
              <a:rPr lang="ko-KR" altLang="en-US" dirty="0" smtClean="0"/>
              <a:t> 그 합이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넘는 자연수는 얼마인지 아래의 결과가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나오도록 </a:t>
            </a:r>
            <a:r>
              <a:rPr lang="ko-KR" altLang="en-US" dirty="0" err="1" smtClean="0"/>
              <a:t>코딩하세요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 </a:t>
            </a:r>
            <a:r>
              <a:rPr lang="en-US" altLang="ko-KR" dirty="0" smtClean="0"/>
              <a:t>while_if_break</a:t>
            </a:r>
            <a:r>
              <a:rPr lang="en-US" altLang="ko-KR" dirty="0" smtClean="0"/>
              <a:t>.html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1457236" cy="904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08584" y="32036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for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44588" y="1124744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 </a:t>
            </a:r>
            <a:endParaRPr lang="en-US" altLang="ko-KR" sz="20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17522" y="1894287"/>
            <a:ext cx="3240360" cy="187220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){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면 반복실행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}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32495" y="1967472"/>
            <a:ext cx="3240360" cy="2160240"/>
            <a:chOff x="1208584" y="3933582"/>
            <a:chExt cx="3240360" cy="2160240"/>
          </a:xfrm>
        </p:grpSpPr>
        <p:sp>
          <p:nvSpPr>
            <p:cNvPr id="8" name="직사각형 7"/>
            <p:cNvSpPr/>
            <p:nvPr/>
          </p:nvSpPr>
          <p:spPr>
            <a:xfrm>
              <a:off x="1208584" y="3933582"/>
              <a:ext cx="3240360" cy="216024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altLang="ko-KR" dirty="0">
                <a:latin typeface="+mn-ea"/>
              </a:endParaRPr>
            </a:p>
            <a:p>
              <a:endParaRPr lang="pt-BR" altLang="ko-KR" dirty="0" smtClean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</a:t>
              </a: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var</a:t>
              </a:r>
              <a:r>
                <a:rPr lang="pt-BR" altLang="ko-KR" dirty="0" smtClean="0">
                  <a:latin typeface="+mn-ea"/>
                </a:rPr>
                <a:t> </a:t>
              </a:r>
              <a:r>
                <a:rPr lang="pt-BR" altLang="ko-KR" dirty="0">
                  <a:latin typeface="+mn-ea"/>
                </a:rPr>
                <a:t>i</a:t>
              </a:r>
              <a:r>
                <a:rPr lang="pt-BR" altLang="ko-KR" dirty="0" smtClean="0">
                  <a:latin typeface="+mn-ea"/>
                </a:rPr>
                <a:t>;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for(i = 1</a:t>
              </a:r>
              <a:r>
                <a:rPr lang="pt-BR" altLang="ko-KR" dirty="0">
                  <a:latin typeface="+mn-ea"/>
                </a:rPr>
                <a:t>; </a:t>
              </a:r>
              <a:r>
                <a:rPr lang="pt-BR" altLang="ko-KR" dirty="0" smtClean="0">
                  <a:latin typeface="+mn-ea"/>
                </a:rPr>
                <a:t> i </a:t>
              </a:r>
              <a:r>
                <a:rPr lang="pt-BR" altLang="ko-KR" dirty="0">
                  <a:latin typeface="+mn-ea"/>
                </a:rPr>
                <a:t>&lt;= </a:t>
              </a:r>
              <a:r>
                <a:rPr lang="pt-BR" altLang="ko-KR" dirty="0" smtClean="0">
                  <a:latin typeface="+mn-ea"/>
                </a:rPr>
                <a:t>10; </a:t>
              </a:r>
              <a:r>
                <a:rPr lang="pt-BR" altLang="ko-KR" dirty="0">
                  <a:latin typeface="+mn-ea"/>
                </a:rPr>
                <a:t>i</a:t>
              </a:r>
              <a:r>
                <a:rPr lang="pt-BR" altLang="ko-KR" dirty="0" smtClean="0">
                  <a:latin typeface="+mn-ea"/>
                </a:rPr>
                <a:t>++) {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pt-BR" altLang="ko-KR" dirty="0" smtClean="0">
                  <a:latin typeface="+mn-ea"/>
                </a:rPr>
                <a:t>        console.log(i);</a:t>
              </a:r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}</a:t>
              </a:r>
            </a:p>
            <a:p>
              <a:endParaRPr lang="pt-BR" altLang="ko-KR" dirty="0" smtClean="0">
                <a:latin typeface="+mn-ea"/>
              </a:endParaRPr>
            </a:p>
            <a:p>
              <a:endParaRPr lang="pt-BR" altLang="ko-KR" dirty="0">
                <a:latin typeface="+mn-ea"/>
              </a:endParaRPr>
            </a:p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2640" y="4488725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①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84309" y="4488725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②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1365" y="5065439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③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9790" y="4488725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④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endCxn id="10" idx="1"/>
            </p:cNvCxnSpPr>
            <p:nvPr/>
          </p:nvCxnSpPr>
          <p:spPr>
            <a:xfrm>
              <a:off x="2103722" y="4642613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949094" y="4642613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975391" y="5042801"/>
              <a:ext cx="357429" cy="32650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3409790" y="5002654"/>
              <a:ext cx="88006" cy="36665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14" y="4509120"/>
            <a:ext cx="3255731" cy="1292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92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for </a:t>
            </a:r>
            <a:r>
              <a:rPr lang="ko-KR" altLang="en-US" sz="2800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44588" y="1290826"/>
            <a:ext cx="45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or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까지 더하기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26" y="2132856"/>
            <a:ext cx="532675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1232" y="21013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for1.html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for </a:t>
            </a:r>
            <a:r>
              <a:rPr lang="ko-KR" altLang="en-US" sz="2800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50" y="1988839"/>
            <a:ext cx="5966977" cy="3055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44588" y="1290826"/>
            <a:ext cx="6084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or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1</a:t>
            </a:r>
            <a:r>
              <a:rPr lang="ko-KR" altLang="en-US" sz="2000" b="1" dirty="0" smtClean="0"/>
              <a:t>부터 </a:t>
            </a:r>
            <a:r>
              <a:rPr lang="ko-KR" altLang="en-US" sz="2000" b="1" dirty="0" err="1" smtClean="0"/>
              <a:t>입력값까지</a:t>
            </a:r>
            <a:r>
              <a:rPr lang="ko-KR" altLang="en-US" sz="2000" b="1" dirty="0" smtClean="0"/>
              <a:t> 더하는 프로그램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1232" y="21013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for2.html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for </a:t>
            </a:r>
            <a:r>
              <a:rPr lang="ko-KR" altLang="en-US" sz="2800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44588" y="1290826"/>
            <a:ext cx="4500500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or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까지 곱하기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4! = 4x3x2x1(</a:t>
            </a:r>
            <a:r>
              <a:rPr lang="ko-KR" altLang="en-US" b="1" dirty="0" err="1" smtClean="0"/>
              <a:t>팩토리알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계승</a:t>
            </a:r>
            <a:r>
              <a:rPr lang="en-US" altLang="ko-KR" b="1" dirty="0" smtClean="0"/>
              <a:t>)  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5" y="2636912"/>
            <a:ext cx="7078886" cy="3048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16" y="2132856"/>
            <a:ext cx="2520280" cy="2843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25008" y="2192037"/>
            <a:ext cx="16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factorial.html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 continue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96752"/>
            <a:ext cx="7956302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200" b="1" dirty="0" smtClean="0"/>
              <a:t> </a:t>
            </a:r>
            <a:r>
              <a:rPr lang="en-US" altLang="ko-KR" sz="2000" b="1" dirty="0" smtClean="0"/>
              <a:t>continue </a:t>
            </a:r>
            <a:r>
              <a:rPr lang="ko-KR" altLang="en-US" sz="2000" b="1" dirty="0" smtClean="0"/>
              <a:t>문</a:t>
            </a:r>
            <a:endParaRPr lang="en-US" altLang="ko-KR" sz="22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반복문과 함께 쓰이며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내부에서 </a:t>
            </a:r>
            <a:r>
              <a:rPr lang="en-US" altLang="ko-KR" sz="1800" dirty="0" smtClean="0"/>
              <a:t>continue </a:t>
            </a:r>
            <a:r>
              <a:rPr lang="ko-KR" altLang="en-US" sz="1800" dirty="0" smtClean="0"/>
              <a:t>문을 만나면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이후 반복되는 부분을 수행하지 않고 </a:t>
            </a:r>
            <a:r>
              <a:rPr lang="ko-KR" altLang="en-US" sz="1800" dirty="0" smtClean="0">
                <a:latin typeface="+mn-ea"/>
              </a:rPr>
              <a:t>조건식이나 </a:t>
            </a:r>
            <a:r>
              <a:rPr lang="ko-KR" altLang="en-US" sz="1800" dirty="0" err="1" smtClean="0">
                <a:latin typeface="+mn-ea"/>
              </a:rPr>
              <a:t>증감식을</a:t>
            </a:r>
            <a:r>
              <a:rPr lang="ko-KR" altLang="en-US" sz="1800" dirty="0" smtClean="0">
                <a:latin typeface="+mn-ea"/>
              </a:rPr>
              <a:t> 수행함</a:t>
            </a:r>
            <a:endParaRPr lang="en-US" altLang="ko-KR" sz="18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8" b="64203"/>
          <a:stretch/>
        </p:blipFill>
        <p:spPr>
          <a:xfrm>
            <a:off x="1114452" y="2758745"/>
            <a:ext cx="3391810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0"/>
          <a:stretch/>
        </p:blipFill>
        <p:spPr>
          <a:xfrm>
            <a:off x="4736976" y="2758745"/>
            <a:ext cx="4004747" cy="33880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667358" y="3492666"/>
            <a:ext cx="179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continue1</a:t>
            </a:r>
            <a:r>
              <a:rPr lang="en-US" altLang="ko-KR" dirty="0" smtClean="0">
                <a:solidFill>
                  <a:srgbClr val="C00000"/>
                </a:solidFill>
              </a:rPr>
              <a:t>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 continue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96752"/>
            <a:ext cx="795630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200" b="1" dirty="0" smtClean="0"/>
              <a:t> </a:t>
            </a:r>
            <a:r>
              <a:rPr lang="en-US" altLang="ko-KR" sz="2000" b="1" dirty="0" smtClean="0"/>
              <a:t>continue 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4</a:t>
            </a:r>
            <a:r>
              <a:rPr lang="ko-KR" altLang="en-US" sz="2000" b="1" dirty="0" smtClean="0"/>
              <a:t>의 배수 구하기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1"/>
            <a:ext cx="5936495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9276" y="2276872"/>
            <a:ext cx="179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continue2</a:t>
            </a:r>
            <a:r>
              <a:rPr lang="en-US" altLang="ko-KR" dirty="0" smtClean="0">
                <a:solidFill>
                  <a:srgbClr val="C00000"/>
                </a:solidFill>
              </a:rPr>
              <a:t>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if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47269" y="1268760"/>
            <a:ext cx="196557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en-US" altLang="ko-KR" sz="2000" b="1" dirty="0" smtClean="0"/>
              <a:t>if 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16582" y="2059208"/>
            <a:ext cx="3136418" cy="1728192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    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조건식이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rue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}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8479" y="1854895"/>
            <a:ext cx="1216321" cy="40862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true/false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2591385" y="2059207"/>
            <a:ext cx="357094" cy="3600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45" y="4087142"/>
            <a:ext cx="6569010" cy="1623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25208" y="42311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 smtClean="0">
                <a:solidFill>
                  <a:srgbClr val="C00000"/>
                </a:solidFill>
              </a:rPr>
              <a:t>imit_speed.html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02184" y="1124744"/>
            <a:ext cx="8127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배수를 출력하고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개수를 찾는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times3_ex.html)</a:t>
            </a:r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00" y="4468570"/>
            <a:ext cx="5832648" cy="184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19" y="2708920"/>
            <a:ext cx="3888432" cy="16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구구단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3" y="2205028"/>
            <a:ext cx="1942349" cy="2549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3" y="2205028"/>
            <a:ext cx="5804001" cy="2664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44588" y="1290826"/>
            <a:ext cx="5868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구구단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단을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구구단 출력하기 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9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88604" y="1240884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609036"/>
            <a:ext cx="3384376" cy="2548156"/>
          </a:xfrm>
          <a:prstGeom prst="round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for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>
                <a:solidFill>
                  <a:sysClr val="windowText" lastClr="000000"/>
                </a:solidFill>
              </a:rPr>
              <a:t>){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}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2658235"/>
            <a:ext cx="3744416" cy="23329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01072" y="329433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7388" y="3262977"/>
            <a:ext cx="3001596" cy="136228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29064" y="384833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047750" y="3479001"/>
            <a:ext cx="553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808984" y="3944118"/>
            <a:ext cx="792088" cy="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3653" y="24025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48" y="2797070"/>
            <a:ext cx="3205140" cy="22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06356" y="1270523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14" y="2708920"/>
            <a:ext cx="1515001" cy="18425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09" y="2708920"/>
            <a:ext cx="4465707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91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68624" y="1340768"/>
            <a:ext cx="306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별 찍기</a:t>
            </a:r>
            <a:r>
              <a:rPr lang="en-US" altLang="ko-KR" sz="20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02" y="2192843"/>
            <a:ext cx="1224136" cy="365440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1124744"/>
            <a:ext cx="4248472" cy="5588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56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68624" y="1340768"/>
            <a:ext cx="306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별 찍기</a:t>
            </a:r>
            <a:r>
              <a:rPr lang="en-US" altLang="ko-KR" sz="20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020897"/>
            <a:ext cx="1165961" cy="3604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035945"/>
            <a:ext cx="4824536" cy="34106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57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구구단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60318"/>
            <a:ext cx="6210671" cy="3689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37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구구단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33473"/>
            <a:ext cx="69146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284984"/>
            <a:ext cx="3246402" cy="2423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63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71" y="2411087"/>
            <a:ext cx="4862461" cy="2026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83" y="2411087"/>
            <a:ext cx="2319045" cy="2026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280592" y="1427583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연속으로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증가하는 자연수를 출력하는 프로그램</a:t>
            </a:r>
            <a:r>
              <a:rPr lang="en-US" altLang="ko-KR" sz="20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776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99" y="2060848"/>
            <a:ext cx="3722485" cy="136815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99" y="3573015"/>
            <a:ext cx="3722485" cy="136422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48780"/>
            <a:ext cx="342365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if </a:t>
            </a:r>
            <a:r>
              <a:rPr lang="en-US" altLang="ko-KR" sz="2800" dirty="0" smtClean="0"/>
              <a:t>~ else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96616" y="1268760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/>
              <a:t>if ~ else</a:t>
            </a:r>
            <a:r>
              <a:rPr lang="ko-KR" altLang="en-US" sz="2000" b="1" dirty="0" smtClean="0"/>
              <a:t>문</a:t>
            </a:r>
            <a:endParaRPr lang="en-US" altLang="ko-KR" sz="20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60598" y="1844824"/>
            <a:ext cx="3136418" cy="208823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ko-KR" altLang="en-US" b="1" i="1" dirty="0" smtClean="0">
                <a:solidFill>
                  <a:sysClr val="windowText" lastClr="000000"/>
                </a:solidFill>
                <a:latin typeface="+mn-ea"/>
              </a:rPr>
              <a:t>조건식이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true</a:t>
            </a:r>
            <a:r>
              <a:rPr lang="ko-KR" altLang="en-US" b="1" i="1" dirty="0" smtClean="0">
                <a:solidFill>
                  <a:sysClr val="windowText" lastClr="000000"/>
                </a:solidFill>
                <a:latin typeface="+mn-ea"/>
              </a:rPr>
              <a:t>이면 실행</a:t>
            </a:r>
            <a:endParaRPr lang="en-US" altLang="ko-KR" b="1" i="1" dirty="0" smtClean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ko-KR" altLang="en-US" b="1" i="1" dirty="0" smtClean="0">
                <a:solidFill>
                  <a:sysClr val="windowText" lastClr="000000"/>
                </a:solidFill>
                <a:latin typeface="+mn-ea"/>
              </a:rPr>
              <a:t>조건식이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false</a:t>
            </a:r>
            <a:r>
              <a:rPr lang="ko-KR" altLang="en-US" b="1" i="1" dirty="0" smtClean="0">
                <a:solidFill>
                  <a:sysClr val="windowText" lastClr="000000"/>
                </a:solidFill>
                <a:latin typeface="+mn-ea"/>
              </a:rPr>
              <a:t>이면 </a:t>
            </a:r>
            <a:r>
              <a:rPr lang="ko-KR" altLang="en-US" b="1" i="1" dirty="0">
                <a:solidFill>
                  <a:sysClr val="windowText" lastClr="000000"/>
                </a:solidFill>
                <a:latin typeface="+mn-ea"/>
              </a:rPr>
              <a:t>실행</a:t>
            </a:r>
            <a:endParaRPr lang="en-US" altLang="ko-KR" b="1" i="1" dirty="0" smtClean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4210332"/>
            <a:ext cx="6264696" cy="2243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177136" y="37689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limit_speed2.html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4608" y="1601308"/>
            <a:ext cx="2088232" cy="36004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eat_layout.html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00" y="2132856"/>
            <a:ext cx="4016088" cy="13412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00" y="3963860"/>
            <a:ext cx="6515665" cy="1089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09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431764"/>
            <a:ext cx="6759526" cy="2339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7032006" y="2293853"/>
            <a:ext cx="1152128" cy="36004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seat.js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89" y="3586248"/>
            <a:ext cx="5502043" cy="3083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2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i</a:t>
            </a:r>
            <a:r>
              <a:rPr lang="en-US" altLang="ko-KR" sz="2800" dirty="0" smtClean="0"/>
              <a:t>f </a:t>
            </a:r>
            <a:r>
              <a:rPr lang="en-US" altLang="ko-KR" sz="2800" dirty="0" smtClean="0"/>
              <a:t>~ else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24608" y="1320713"/>
            <a:ext cx="468052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/>
              <a:t>짝수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홀수를 판별하는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b="1" dirty="0" smtClean="0"/>
              <a:t>조건연산자와 </a:t>
            </a:r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비교 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8"/>
          <a:stretch/>
        </p:blipFill>
        <p:spPr>
          <a:xfrm>
            <a:off x="1640632" y="2492606"/>
            <a:ext cx="6294666" cy="24485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07614" y="2307940"/>
            <a:ext cx="18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e</a:t>
            </a:r>
            <a:r>
              <a:rPr lang="en-US" altLang="ko-KR" dirty="0" smtClean="0">
                <a:solidFill>
                  <a:srgbClr val="C00000"/>
                </a:solidFill>
              </a:rPr>
              <a:t>ven_odd.html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i</a:t>
            </a:r>
            <a:r>
              <a:rPr lang="en-US" altLang="ko-KR" sz="2800" dirty="0" smtClean="0"/>
              <a:t>f </a:t>
            </a:r>
            <a:r>
              <a:rPr lang="ko-KR" altLang="en-US" sz="2800" dirty="0" err="1" smtClean="0"/>
              <a:t>조건</a:t>
            </a:r>
            <a:r>
              <a:rPr lang="ko-KR" altLang="en-US" sz="2800" dirty="0" err="1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50118" y="1362834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if ~ else if ~ else</a:t>
            </a:r>
            <a:r>
              <a:rPr lang="ko-KR" altLang="en-US" sz="2000" b="1" dirty="0" smtClean="0"/>
              <a:t>문</a:t>
            </a:r>
            <a:endParaRPr lang="en-US" altLang="ko-KR" sz="20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75122" y="2132856"/>
            <a:ext cx="3456383" cy="376367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 if(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2){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</a:t>
            </a:r>
            <a:r>
              <a:rPr lang="ko-KR" altLang="en-US" dirty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모두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 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988840"/>
            <a:ext cx="3168352" cy="151701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89390"/>
              </p:ext>
            </p:extLst>
          </p:nvPr>
        </p:nvGraphicFramePr>
        <p:xfrm>
          <a:off x="5180529" y="3933056"/>
          <a:ext cx="302433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 상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입장료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취학전</a:t>
                      </a:r>
                      <a:r>
                        <a:rPr lang="ko-KR" altLang="en-US" sz="1600" dirty="0" smtClean="0"/>
                        <a:t> 아동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초등학생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고등학생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2,500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3,000</a:t>
                      </a:r>
                      <a:r>
                        <a:rPr lang="ko-KR" altLang="en-US" sz="16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If~ else if~ else </a:t>
            </a:r>
            <a:r>
              <a:rPr lang="ko-KR" altLang="en-US" sz="2800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268760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놀이공원 입장료 계산 프로그램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7" y="3995882"/>
            <a:ext cx="2857703" cy="1619135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060848"/>
            <a:ext cx="4032448" cy="1098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57"/>
          <a:stretch/>
        </p:blipFill>
        <p:spPr>
          <a:xfrm>
            <a:off x="5135678" y="2051666"/>
            <a:ext cx="4137802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157356" y="2168778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charge.html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i</a:t>
            </a:r>
            <a:r>
              <a:rPr lang="en-US" altLang="ko-KR" sz="2800" dirty="0" smtClean="0"/>
              <a:t>f </a:t>
            </a:r>
            <a:r>
              <a:rPr lang="ko-KR" altLang="en-US" sz="2800" dirty="0" err="1" smtClean="0"/>
              <a:t>조건</a:t>
            </a:r>
            <a:r>
              <a:rPr lang="ko-KR" altLang="en-US" sz="2800" dirty="0" err="1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10158" y="1268760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학점 계산 프로그램</a:t>
            </a:r>
            <a:endParaRPr lang="en-US" altLang="ko-KR" sz="20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09473"/>
              </p:ext>
            </p:extLst>
          </p:nvPr>
        </p:nvGraphicFramePr>
        <p:xfrm>
          <a:off x="1496616" y="2132856"/>
          <a:ext cx="3744416" cy="24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90</a:t>
                      </a:r>
                      <a:r>
                        <a:rPr lang="ko-KR" altLang="en-US" sz="1600" dirty="0" smtClean="0"/>
                        <a:t>점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~ 100</a:t>
                      </a:r>
                      <a:r>
                        <a:rPr lang="ko-KR" altLang="en-US" sz="1600" baseline="0" dirty="0" smtClean="0"/>
                        <a:t>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80</a:t>
                      </a:r>
                      <a:r>
                        <a:rPr lang="ko-KR" altLang="en-US" sz="1600" dirty="0" smtClean="0"/>
                        <a:t>점 </a:t>
                      </a:r>
                      <a:r>
                        <a:rPr lang="en-US" altLang="ko-KR" sz="1600" dirty="0" smtClean="0"/>
                        <a:t>~ 90</a:t>
                      </a:r>
                      <a:r>
                        <a:rPr lang="ko-KR" altLang="en-US" sz="1600" dirty="0" smtClean="0"/>
                        <a:t>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70</a:t>
                      </a:r>
                      <a:r>
                        <a:rPr lang="ko-KR" altLang="en-US" sz="1600" dirty="0" smtClean="0"/>
                        <a:t>점 </a:t>
                      </a:r>
                      <a:r>
                        <a:rPr lang="en-US" altLang="ko-KR" sz="1600" dirty="0" smtClean="0"/>
                        <a:t>~ 80</a:t>
                      </a:r>
                      <a:r>
                        <a:rPr lang="ko-KR" altLang="en-US" sz="1600" dirty="0" smtClean="0"/>
                        <a:t>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r>
                        <a:rPr lang="ko-KR" altLang="en-US" sz="1600" dirty="0" smtClean="0"/>
                        <a:t>점 </a:t>
                      </a:r>
                      <a:r>
                        <a:rPr lang="en-US" altLang="ko-KR" sz="1600" dirty="0" smtClean="0"/>
                        <a:t>~ 70</a:t>
                      </a:r>
                      <a:r>
                        <a:rPr lang="ko-KR" altLang="en-US" sz="1600" dirty="0" smtClean="0"/>
                        <a:t>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r>
                        <a:rPr lang="ko-KR" altLang="en-US" sz="1600" dirty="0" smtClean="0"/>
                        <a:t>점 미만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92896"/>
            <a:ext cx="3132092" cy="1455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7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i</a:t>
            </a:r>
            <a:r>
              <a:rPr lang="en-US" altLang="ko-KR" sz="2800" dirty="0" smtClean="0"/>
              <a:t>f </a:t>
            </a:r>
            <a:r>
              <a:rPr lang="ko-KR" altLang="en-US" sz="2800" dirty="0" err="1" smtClean="0"/>
              <a:t>조건</a:t>
            </a:r>
            <a:r>
              <a:rPr lang="ko-KR" altLang="en-US" sz="2800" dirty="0" err="1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10158" y="1268760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학점 계산 프로그램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278"/>
            <a:ext cx="5112568" cy="4639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77136" y="24208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grade.js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068960"/>
            <a:ext cx="4038950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0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796</Words>
  <Application>Microsoft Office PowerPoint</Application>
  <PresentationFormat>A4 용지(210x297mm)</PresentationFormat>
  <Paragraphs>274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휴먼엑스포</vt:lpstr>
      <vt:lpstr>Arial</vt:lpstr>
      <vt:lpstr>Wingdings</vt:lpstr>
      <vt:lpstr>Office 테마</vt:lpstr>
      <vt:lpstr>3강. 제어문(조건, 반복문)</vt:lpstr>
      <vt:lpstr>조건문</vt:lpstr>
      <vt:lpstr>if 문</vt:lpstr>
      <vt:lpstr>if ~ else 문</vt:lpstr>
      <vt:lpstr>if ~ else 문</vt:lpstr>
      <vt:lpstr>if 조건문</vt:lpstr>
      <vt:lpstr>If~ else if~ else 문</vt:lpstr>
      <vt:lpstr>if 조건문</vt:lpstr>
      <vt:lpstr>if 조건문</vt:lpstr>
      <vt:lpstr>자리배치도 프로그램</vt:lpstr>
      <vt:lpstr>자리배치도 프로그램</vt:lpstr>
      <vt:lpstr>조건문 연습 문제</vt:lpstr>
      <vt:lpstr>switch문</vt:lpstr>
      <vt:lpstr>switch문</vt:lpstr>
      <vt:lpstr>switch문</vt:lpstr>
      <vt:lpstr>switch문</vt:lpstr>
      <vt:lpstr>반복문</vt:lpstr>
      <vt:lpstr>반복문</vt:lpstr>
      <vt:lpstr>while문</vt:lpstr>
      <vt:lpstr>while ~ break 문</vt:lpstr>
      <vt:lpstr>while ~ break 문</vt:lpstr>
      <vt:lpstr>while ~ break 문</vt:lpstr>
      <vt:lpstr> 실습 문제</vt:lpstr>
      <vt:lpstr>for 문</vt:lpstr>
      <vt:lpstr>for 문</vt:lpstr>
      <vt:lpstr>for 문</vt:lpstr>
      <vt:lpstr>for 문</vt:lpstr>
      <vt:lpstr> continue문</vt:lpstr>
      <vt:lpstr> continue문</vt:lpstr>
      <vt:lpstr>연습 문제</vt:lpstr>
      <vt:lpstr>구구단 만들기</vt:lpstr>
      <vt:lpstr>반복문</vt:lpstr>
      <vt:lpstr>반복문</vt:lpstr>
      <vt:lpstr>반복문</vt:lpstr>
      <vt:lpstr>반복문</vt:lpstr>
      <vt:lpstr>구구단 프로그램</vt:lpstr>
      <vt:lpstr>구구단 프로그램</vt:lpstr>
      <vt:lpstr>반복문</vt:lpstr>
      <vt:lpstr>자리 배치도</vt:lpstr>
      <vt:lpstr>자리 배치도</vt:lpstr>
      <vt:lpstr>자리 배치도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442</cp:revision>
  <dcterms:created xsi:type="dcterms:W3CDTF">2019-03-04T02:36:55Z</dcterms:created>
  <dcterms:modified xsi:type="dcterms:W3CDTF">2023-03-28T21:30:53Z</dcterms:modified>
</cp:coreProperties>
</file>