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58" r:id="rId3"/>
    <p:sldId id="359" r:id="rId4"/>
    <p:sldId id="360" r:id="rId5"/>
    <p:sldId id="389" r:id="rId6"/>
    <p:sldId id="391" r:id="rId7"/>
    <p:sldId id="388" r:id="rId8"/>
    <p:sldId id="392" r:id="rId9"/>
    <p:sldId id="361" r:id="rId10"/>
    <p:sldId id="362" r:id="rId11"/>
    <p:sldId id="364" r:id="rId12"/>
    <p:sldId id="393" r:id="rId13"/>
    <p:sldId id="365" r:id="rId14"/>
    <p:sldId id="387" r:id="rId15"/>
    <p:sldId id="367" r:id="rId16"/>
    <p:sldId id="368" r:id="rId17"/>
    <p:sldId id="390" r:id="rId18"/>
    <p:sldId id="369" r:id="rId19"/>
    <p:sldId id="370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설문 조사 사이트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환경구축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 실행 및 사이트 접속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800"/>
            <a:ext cx="7438564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15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파이참에서</a:t>
            </a:r>
            <a:r>
              <a:rPr lang="ko-KR" altLang="en-US" dirty="0" smtClean="0"/>
              <a:t> 프로젝트 작업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1401777"/>
            <a:ext cx="806489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파이참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Open &gt; </a:t>
            </a:r>
            <a:r>
              <a:rPr lang="en-US" altLang="ko-KR" dirty="0" err="1" smtClean="0"/>
              <a:t>mypyweb</a:t>
            </a:r>
            <a:r>
              <a:rPr lang="en-US" altLang="ko-KR" dirty="0" smtClean="0"/>
              <a:t>/polls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91167"/>
            <a:ext cx="6843353" cy="1920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01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인터프리터 설정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64568" y="126876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dirty="0" smtClean="0"/>
              <a:t>[File-Settings] &gt; [</a:t>
            </a:r>
            <a:r>
              <a:rPr lang="en-US" altLang="ko-KR" dirty="0" err="1" smtClean="0"/>
              <a:t>Project:mysite</a:t>
            </a:r>
            <a:r>
              <a:rPr lang="en-US" altLang="ko-KR" dirty="0" smtClean="0"/>
              <a:t> – Project Interpreter]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오른쪽 위 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인터프리터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92896"/>
            <a:ext cx="6211696" cy="3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인터프리터 설정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40291"/>
            <a:ext cx="5783325" cy="4115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23661" y="1292598"/>
            <a:ext cx="64376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환경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</a:t>
            </a:r>
            <a:r>
              <a:rPr lang="en-US" altLang="ko-KR" dirty="0"/>
              <a:t>&gt; </a:t>
            </a:r>
            <a:r>
              <a:rPr lang="ko-KR" altLang="en-US" dirty="0" smtClean="0"/>
              <a:t>인터프리터</a:t>
            </a:r>
            <a:r>
              <a:rPr lang="en-US" altLang="ko-KR" dirty="0" smtClean="0"/>
              <a:t>(…)&gt; </a:t>
            </a:r>
            <a:r>
              <a:rPr lang="en-US" altLang="ko-KR" dirty="0" err="1" smtClean="0"/>
              <a:t>myvenv</a:t>
            </a:r>
            <a:r>
              <a:rPr lang="en-US" altLang="ko-KR" dirty="0"/>
              <a:t> </a:t>
            </a:r>
            <a:r>
              <a:rPr lang="en-US" altLang="ko-KR" dirty="0" smtClean="0"/>
              <a:t>&gt; python.exe </a:t>
            </a:r>
            <a:r>
              <a:rPr lang="ko-KR" altLang="en-US" dirty="0" smtClean="0"/>
              <a:t>지정함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53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 실행 및 사이트 접속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302458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79568" y="1349881"/>
            <a:ext cx="708580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 시간 변경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config/settings.py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4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poll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poll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생성하고 등록하기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72816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p</a:t>
            </a:r>
            <a:r>
              <a:rPr lang="en-US" altLang="ko-KR" dirty="0" smtClean="0"/>
              <a:t>oll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config/setting.py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‘poll’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등록하기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784648" y="2378460"/>
            <a:ext cx="734481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:\mypyweb\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polls&gt;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 manage.py 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poll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645024"/>
            <a:ext cx="2444833" cy="24250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656586"/>
            <a:ext cx="3672408" cy="2457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0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87961" y="1772816"/>
            <a:ext cx="67687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설정 </a:t>
            </a:r>
            <a:r>
              <a:rPr lang="en-US" altLang="ko-KR" dirty="0" smtClean="0"/>
              <a:t>- </a:t>
            </a:r>
            <a:r>
              <a:rPr lang="en-US" altLang="ko-KR" dirty="0"/>
              <a:t>config/urls.py </a:t>
            </a:r>
          </a:p>
          <a:p>
            <a:pPr marL="342900" indent="-342900">
              <a:lnSpc>
                <a:spcPct val="150000"/>
              </a:lnSpc>
              <a:buFontTx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 startAt="2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index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요청과 응답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201976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첫번째 뷰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(View)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작성하기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4648" y="2492896"/>
            <a:ext cx="5328592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django.urls</a:t>
            </a:r>
            <a:r>
              <a:rPr lang="en-US" altLang="ko-KR" sz="1600" dirty="0" smtClean="0"/>
              <a:t> import path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from poll import views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/>
              <a:t>path('admin/', </a:t>
            </a:r>
            <a:r>
              <a:rPr lang="en-US" altLang="ko-KR" sz="1600" dirty="0" err="1"/>
              <a:t>admin.site.urls</a:t>
            </a:r>
            <a:r>
              <a:rPr lang="en-US" altLang="ko-KR" sz="1600" dirty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path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'poll/', </a:t>
            </a:r>
            <a:r>
              <a:rPr lang="en-US" altLang="ko-KR" sz="1600" b="1" dirty="0" err="1">
                <a:solidFill>
                  <a:srgbClr val="C00000"/>
                </a:solidFill>
              </a:rPr>
              <a:t>views.index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38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2560" y="1307264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index()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-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poll</a:t>
            </a:r>
            <a:r>
              <a:rPr lang="en-US" altLang="ko-KR" dirty="0" smtClean="0"/>
              <a:t>/views.py </a:t>
            </a:r>
            <a:r>
              <a:rPr lang="ko-KR" altLang="en-US" dirty="0"/>
              <a:t>작성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index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요청과 응답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35519" y="2011702"/>
            <a:ext cx="5958384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django.http</a:t>
            </a:r>
            <a:r>
              <a:rPr lang="en-US" altLang="ko-KR" sz="1600" dirty="0" smtClean="0"/>
              <a:t> import </a:t>
            </a:r>
            <a:r>
              <a:rPr lang="en-US" altLang="ko-KR" sz="1600" dirty="0" err="1" smtClean="0"/>
              <a:t>HttpResponse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ef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index(request):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return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HttpResponse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(“Welcome~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MySite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!!”)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48" y="4653823"/>
            <a:ext cx="4030048" cy="1151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92560" y="3929281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브라우저에 요청 </a:t>
            </a:r>
            <a:r>
              <a:rPr lang="en-US" altLang="ko-KR" dirty="0" smtClean="0"/>
              <a:t>- </a:t>
            </a:r>
            <a:r>
              <a:rPr lang="en-US" altLang="ko-KR" dirty="0"/>
              <a:t>http://</a:t>
            </a:r>
            <a:r>
              <a:rPr lang="en-US" altLang="ko-KR" dirty="0" smtClean="0"/>
              <a:t>127.0.0.1:8000/poll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14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index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요청과 응답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7361" y="1390532"/>
            <a:ext cx="57718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Index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재설정 </a:t>
            </a:r>
            <a:r>
              <a:rPr lang="en-US" altLang="ko-KR" dirty="0" smtClean="0"/>
              <a:t>-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urls.py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04928" y="2132856"/>
            <a:ext cx="4032448" cy="23544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django.urls</a:t>
            </a:r>
            <a:r>
              <a:rPr lang="en-US" altLang="ko-KR" sz="1600" dirty="0"/>
              <a:t> import path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from . import </a:t>
            </a:r>
            <a:r>
              <a:rPr lang="en-US" altLang="ko-KR" sz="1600" dirty="0" smtClean="0">
                <a:solidFill>
                  <a:srgbClr val="C00000"/>
                </a:solidFill>
              </a:rPr>
              <a:t>views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urlpatterns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127.0.0.1:8000/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poll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</a:t>
            </a:r>
            <a:r>
              <a:rPr lang="en-US" altLang="ko-KR" sz="1600" b="1" dirty="0" smtClean="0"/>
              <a:t>path</a:t>
            </a:r>
            <a:r>
              <a:rPr lang="en-US" altLang="ko-KR" sz="1600" b="1" dirty="0"/>
              <a:t>('', </a:t>
            </a:r>
            <a:r>
              <a:rPr lang="en-US" altLang="ko-KR" sz="1600" b="1" dirty="0" err="1"/>
              <a:t>views.index</a:t>
            </a:r>
            <a:r>
              <a:rPr lang="en-US" altLang="ko-KR" sz="1600" b="1" dirty="0" smtClean="0"/>
              <a:t>),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20" y="2146436"/>
            <a:ext cx="2541808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1064568" y="3874628"/>
            <a:ext cx="3024336" cy="2880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313040" y="3874628"/>
            <a:ext cx="180020" cy="77850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5738" y="4701736"/>
            <a:ext cx="24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‘/’</a:t>
            </a:r>
            <a:r>
              <a:rPr lang="ko-KR" altLang="en-US" dirty="0" smtClean="0"/>
              <a:t>가 없음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비워둠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77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index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요청과 응답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7361" y="1412776"/>
            <a:ext cx="49797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en-US" altLang="ko-KR" dirty="0" smtClean="0"/>
              <a:t>. config/urls.py</a:t>
            </a:r>
            <a:r>
              <a:rPr lang="ko-KR" altLang="en-US" dirty="0" smtClean="0"/>
              <a:t>에  </a:t>
            </a:r>
            <a:r>
              <a:rPr lang="en-US" altLang="ko-KR" dirty="0" smtClean="0"/>
              <a:t>poll/urls.py</a:t>
            </a:r>
            <a:r>
              <a:rPr lang="ko-KR" altLang="en-US" dirty="0" smtClean="0"/>
              <a:t> 포함하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46177" y="2105067"/>
            <a:ext cx="5711080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django.urls</a:t>
            </a:r>
            <a:r>
              <a:rPr lang="en-US" altLang="ko-KR" sz="1600" dirty="0"/>
              <a:t> import </a:t>
            </a:r>
            <a:r>
              <a:rPr lang="en-US" altLang="ko-KR" sz="1600" dirty="0" smtClean="0"/>
              <a:t>path, </a:t>
            </a:r>
            <a:r>
              <a:rPr lang="en-US" altLang="ko-KR" sz="1600" dirty="0" smtClean="0">
                <a:solidFill>
                  <a:srgbClr val="C00000"/>
                </a:solidFill>
              </a:rPr>
              <a:t>include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from poll import views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path(‘admin/’, </a:t>
            </a:r>
            <a:r>
              <a:rPr lang="en-US" altLang="ko-KR" sz="1600" dirty="0" err="1" smtClean="0"/>
              <a:t>admin.site.urls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path('', </a:t>
            </a:r>
            <a:r>
              <a:rPr lang="en-US" altLang="ko-KR" sz="1600" dirty="0" err="1"/>
              <a:t>views.index</a:t>
            </a:r>
            <a:r>
              <a:rPr lang="en-US" altLang="ko-KR" sz="1600" dirty="0" smtClean="0"/>
              <a:t>),          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127.0.0.1:8000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#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path(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'poll/',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views.index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 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127.0.0.1:8000/poll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path</a:t>
            </a:r>
            <a:r>
              <a:rPr lang="en-US" altLang="ko-KR" sz="1600" dirty="0" smtClean="0"/>
              <a:t>(‘poll/’,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include(‘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poll.urls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  <a:r>
              <a:rPr lang="en-US" altLang="ko-KR" sz="1600" dirty="0" smtClean="0"/>
              <a:t>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55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 환경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가상화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가상 환경은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프로젝트를 진행할 때 독립된 환경을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버전이나 라이브러리 버전이 다른 경우 하나의 </a:t>
            </a:r>
            <a:r>
              <a:rPr lang="ko-KR" altLang="en-US" dirty="0" err="1" smtClean="0">
                <a:latin typeface="+mn-ea"/>
              </a:rPr>
              <a:t>데스크탑에서</a:t>
            </a:r>
            <a:r>
              <a:rPr lang="ko-KR" altLang="en-US" dirty="0" smtClean="0">
                <a:latin typeface="+mn-ea"/>
              </a:rPr>
              <a:t> 개발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할 경우 문제가 발생할 수 있다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87049" y="3284984"/>
            <a:ext cx="3888432" cy="13681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48745" y="3429000"/>
            <a:ext cx="1488977" cy="10801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en-US" altLang="ko-KR" sz="1600" dirty="0" smtClean="0"/>
              <a:t>2.7</a:t>
            </a:r>
            <a:r>
              <a:rPr lang="ko-KR" altLang="en-US" sz="1600" dirty="0" smtClean="0"/>
              <a:t>버전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라이브러리</a:t>
            </a:r>
            <a:endParaRPr lang="en-US" altLang="ko-KR" sz="16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43232" y="3429000"/>
            <a:ext cx="1589179" cy="10801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/>
              <a:t>2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3.7</a:t>
            </a:r>
            <a:r>
              <a:rPr lang="ko-KR" altLang="en-US" sz="1600" dirty="0" smtClean="0"/>
              <a:t>버전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라이브러리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11185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윈도우 환경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169024" y="3789040"/>
            <a:ext cx="648072" cy="18002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33120" y="3239979"/>
            <a:ext cx="3024336" cy="1458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" name="직선 연결선 20"/>
          <p:cNvCxnSpPr>
            <a:stCxn id="19" idx="0"/>
            <a:endCxn id="19" idx="2"/>
          </p:cNvCxnSpPr>
          <p:nvPr/>
        </p:nvCxnSpPr>
        <p:spPr>
          <a:xfrm>
            <a:off x="7545288" y="3239979"/>
            <a:ext cx="0" cy="145816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105128" y="3429000"/>
            <a:ext cx="1332148" cy="10801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ko-KR" altLang="en-US" sz="1600" dirty="0" smtClean="0"/>
              <a:t>가상 </a:t>
            </a:r>
            <a:r>
              <a:rPr lang="en-US" altLang="ko-KR" sz="1600" dirty="0" smtClean="0"/>
              <a:t>V-1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53300" y="3429000"/>
            <a:ext cx="1332148" cy="10801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</a:t>
            </a:r>
            <a:r>
              <a:rPr lang="en-US" altLang="ko-KR" sz="1600" dirty="0"/>
              <a:t>2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가상 </a:t>
            </a:r>
            <a:r>
              <a:rPr lang="en-US" altLang="ko-KR" sz="1600" dirty="0" smtClean="0"/>
              <a:t>V-2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9183" y="4869160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가상 환경으로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개의 버전 설치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가상화 모듈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71296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환경 구축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6616" y="1772816"/>
            <a:ext cx="7128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myvenv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</a:t>
            </a:r>
            <a:r>
              <a:rPr lang="ko-KR" altLang="en-US" dirty="0" smtClean="0"/>
              <a:t>에</a:t>
            </a:r>
            <a:r>
              <a:rPr lang="ko-KR" altLang="en-US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venv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끝에 </a:t>
            </a:r>
            <a:r>
              <a:rPr lang="ko-KR" altLang="en-US" dirty="0" err="1" smtClean="0"/>
              <a:t>한칸</a:t>
            </a:r>
            <a:r>
              <a:rPr lang="ko-KR" altLang="en-US" dirty="0" smtClean="0"/>
              <a:t> 띄고 점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가상 환경에 진입하기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가상 환경 벗어나기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1892693" y="3513782"/>
            <a:ext cx="478849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:\myvenv\Scripts&gt;activate</a:t>
            </a:r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:\myvenv\Scripts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032" y="5229200"/>
            <a:ext cx="480715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C:\venvs\mysite\Scripts&gt;deactivate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3361" y="2348880"/>
            <a:ext cx="479782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:\myvenv&gt;python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–m 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92"/>
          <a:stretch/>
        </p:blipFill>
        <p:spPr>
          <a:xfrm>
            <a:off x="7122332" y="2941816"/>
            <a:ext cx="2303244" cy="2067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8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장고</a:t>
            </a:r>
            <a:r>
              <a:rPr lang="en-US" altLang="ko-KR" dirty="0"/>
              <a:t>(</a:t>
            </a:r>
            <a:r>
              <a:rPr lang="en-US" altLang="ko-KR" dirty="0" err="1"/>
              <a:t>django</a:t>
            </a:r>
            <a:r>
              <a:rPr lang="en-US" altLang="ko-KR" dirty="0"/>
              <a:t>) </a:t>
            </a:r>
            <a:r>
              <a:rPr lang="en-US" altLang="ko-KR" dirty="0" smtClean="0"/>
              <a:t>Document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5728" y="1219489"/>
            <a:ext cx="6912768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○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Tutorial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 및 설문 투표 앱 만들기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32" y="1889888"/>
            <a:ext cx="6768752" cy="4563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48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Django documentation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3" y="1407082"/>
            <a:ext cx="6696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Django documentation &gt; ‘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바꿔주면 한글 출력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자습서의 </a:t>
            </a:r>
            <a:r>
              <a:rPr lang="en-US" altLang="ko-KR" dirty="0" smtClean="0"/>
              <a:t>Part1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요청과 응답 보기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3004952" cy="5040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212976"/>
            <a:ext cx="8527520" cy="27967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75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Django documentation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15720"/>
            <a:ext cx="6759526" cy="1394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964647"/>
            <a:ext cx="5014395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장고</a:t>
            </a:r>
            <a:r>
              <a:rPr lang="en-US" altLang="ko-KR" dirty="0"/>
              <a:t>(</a:t>
            </a:r>
            <a:r>
              <a:rPr lang="en-US" altLang="ko-KR" dirty="0" err="1"/>
              <a:t>django</a:t>
            </a:r>
            <a:r>
              <a:rPr lang="en-US" altLang="ko-KR" dirty="0"/>
              <a:t>) </a:t>
            </a:r>
            <a:r>
              <a:rPr lang="ko-KR" altLang="en-US" dirty="0"/>
              <a:t>설치하기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6616" y="1907247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가상환경에서 장고 설치하기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장고 버전 확인하기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784648" y="2489121"/>
            <a:ext cx="612068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myvenv\Scripts&gt;python –m pip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install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4648" y="3789040"/>
            <a:ext cx="655272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:\myvenv\Scripts&gt;python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–m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--version 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장고</a:t>
            </a:r>
            <a:r>
              <a:rPr lang="en-US" altLang="ko-KR" dirty="0"/>
              <a:t>(</a:t>
            </a:r>
            <a:r>
              <a:rPr lang="en-US" altLang="ko-KR" dirty="0" err="1"/>
              <a:t>django</a:t>
            </a:r>
            <a:r>
              <a:rPr lang="en-US" altLang="ko-KR" dirty="0"/>
              <a:t>) </a:t>
            </a:r>
            <a:r>
              <a:rPr lang="ko-KR" altLang="en-US" dirty="0"/>
              <a:t>프로젝트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92" y="1982140"/>
            <a:ext cx="5624047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장고</a:t>
            </a:r>
            <a:r>
              <a:rPr lang="en-US" altLang="ko-KR" dirty="0"/>
              <a:t>(</a:t>
            </a:r>
            <a:r>
              <a:rPr lang="en-US" altLang="ko-KR" dirty="0" err="1"/>
              <a:t>django</a:t>
            </a:r>
            <a:r>
              <a:rPr lang="en-US" altLang="ko-KR" dirty="0"/>
              <a:t>) </a:t>
            </a:r>
            <a:r>
              <a:rPr lang="ko-KR" altLang="en-US" dirty="0"/>
              <a:t>프로젝트 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0592" y="1829430"/>
            <a:ext cx="83529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mypyweb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</a:t>
            </a:r>
            <a:r>
              <a:rPr lang="ko-KR" altLang="en-US" dirty="0" smtClean="0"/>
              <a:t>와  </a:t>
            </a:r>
            <a:r>
              <a:rPr lang="ko-KR" altLang="en-US" dirty="0" smtClean="0"/>
              <a:t>그 하위에 </a:t>
            </a:r>
            <a:r>
              <a:rPr lang="en-US" altLang="ko-KR" dirty="0" smtClean="0"/>
              <a:t>polls </a:t>
            </a:r>
            <a:r>
              <a:rPr lang="ko-KR" altLang="en-US" dirty="0" smtClean="0"/>
              <a:t>폴더 생성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가상환경 </a:t>
            </a:r>
            <a:r>
              <a:rPr lang="ko-KR" altLang="en-US" dirty="0" err="1" smtClean="0"/>
              <a:t>진입한후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polls </a:t>
            </a:r>
            <a:r>
              <a:rPr lang="ko-KR" altLang="en-US" dirty="0" smtClean="0"/>
              <a:t>디렉터리로 이동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p</a:t>
            </a:r>
            <a:r>
              <a:rPr lang="en-US" altLang="ko-KR" dirty="0" smtClean="0"/>
              <a:t>olls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</a:t>
            </a:r>
            <a:r>
              <a:rPr lang="ko-KR" altLang="en-US" dirty="0" smtClean="0"/>
              <a:t>장고 </a:t>
            </a:r>
            <a:r>
              <a:rPr lang="ko-KR" altLang="en-US" dirty="0" smtClean="0"/>
              <a:t>프로젝트 설치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한칸</a:t>
            </a:r>
            <a:r>
              <a:rPr lang="ko-KR" altLang="en-US" dirty="0" smtClean="0"/>
              <a:t> 띄고 점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개발 서버 구동하고 웹 사이트에 접속</a:t>
            </a:r>
            <a:r>
              <a:rPr lang="en-US" altLang="ko-KR" dirty="0" smtClean="0"/>
              <a:t>(127.0.0.1:8000)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640632" y="2738626"/>
            <a:ext cx="684076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 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Scripts&gt;cd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:/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/polls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0633" y="4005064"/>
            <a:ext cx="721280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/>
              <a:t> </a:t>
            </a:r>
            <a:r>
              <a:rPr lang="en-US" altLang="ko-KR" dirty="0" err="1"/>
              <a:t>mypyweb</a:t>
            </a:r>
            <a:r>
              <a:rPr lang="en-US" altLang="ko-KR" dirty="0"/>
              <a:t>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</a:t>
            </a:r>
            <a:r>
              <a:rPr lang="en-US" altLang="ko-KR" dirty="0" smtClean="0"/>
              <a:t> </a:t>
            </a:r>
            <a:r>
              <a:rPr lang="en-US" altLang="ko-KR" dirty="0"/>
              <a:t>polls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django-admin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startproject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config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0633" y="5229200"/>
            <a:ext cx="691276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/>
              <a:t> </a:t>
            </a:r>
            <a:r>
              <a:rPr lang="en-US" altLang="ko-KR" dirty="0" err="1"/>
              <a:t>mypyweb</a:t>
            </a:r>
            <a:r>
              <a:rPr lang="en-US" altLang="ko-KR" dirty="0"/>
              <a:t>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</a:t>
            </a:r>
            <a:r>
              <a:rPr lang="en-US" altLang="ko-KR" dirty="0" smtClean="0"/>
              <a:t> </a:t>
            </a:r>
            <a:r>
              <a:rPr lang="en-US" altLang="ko-KR" dirty="0"/>
              <a:t>polls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&gt;python 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runserver</a:t>
            </a:r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</TotalTime>
  <Words>597</Words>
  <Application>Microsoft Office PowerPoint</Application>
  <PresentationFormat>A4 용지(210x297mm)</PresentationFormat>
  <Paragraphs>141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휴먼엑스포</vt:lpstr>
      <vt:lpstr>Arial</vt:lpstr>
      <vt:lpstr>Ebrima</vt:lpstr>
      <vt:lpstr>Wingdings</vt:lpstr>
      <vt:lpstr>Office 테마</vt:lpstr>
      <vt:lpstr>1장.  설문 조사 사이트(환경구축) </vt:lpstr>
      <vt:lpstr> 가상 환경(venv)</vt:lpstr>
      <vt:lpstr> 가상화 모듈 venv 설치</vt:lpstr>
      <vt:lpstr> 장고(django) Document</vt:lpstr>
      <vt:lpstr> Django documentation</vt:lpstr>
      <vt:lpstr> Django documentation</vt:lpstr>
      <vt:lpstr> 장고(django) 설치하기</vt:lpstr>
      <vt:lpstr> 장고(django) 프로젝트 만들기</vt:lpstr>
      <vt:lpstr> 장고(django) 프로젝트 생성</vt:lpstr>
      <vt:lpstr> 서버 실행 및 사이트 접속</vt:lpstr>
      <vt:lpstr> 파이참에서 프로젝트 작업</vt:lpstr>
      <vt:lpstr> 파이참 인터프리터 설정</vt:lpstr>
      <vt:lpstr> 파이참 인터프리터 설정</vt:lpstr>
      <vt:lpstr> 서버 실행 및 사이트 접속</vt:lpstr>
      <vt:lpstr> poll 앱 생성하기</vt:lpstr>
      <vt:lpstr> index 페이지 – 요청과 응답</vt:lpstr>
      <vt:lpstr> index 페이지 – 요청과 응답</vt:lpstr>
      <vt:lpstr> index 페이지 – 요청과 응답</vt:lpstr>
      <vt:lpstr> index 페이지 – 요청과 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398</cp:revision>
  <dcterms:created xsi:type="dcterms:W3CDTF">2019-03-04T02:36:55Z</dcterms:created>
  <dcterms:modified xsi:type="dcterms:W3CDTF">2023-06-03T02:46:11Z</dcterms:modified>
</cp:coreProperties>
</file>