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66" r:id="rId3"/>
    <p:sldId id="349" r:id="rId4"/>
    <p:sldId id="367" r:id="rId5"/>
    <p:sldId id="350" r:id="rId6"/>
    <p:sldId id="408" r:id="rId7"/>
    <p:sldId id="400" r:id="rId8"/>
    <p:sldId id="351" r:id="rId9"/>
    <p:sldId id="353" r:id="rId10"/>
    <p:sldId id="410" r:id="rId11"/>
    <p:sldId id="356" r:id="rId12"/>
    <p:sldId id="411" r:id="rId13"/>
    <p:sldId id="358" r:id="rId14"/>
    <p:sldId id="402" r:id="rId15"/>
    <p:sldId id="409" r:id="rId16"/>
    <p:sldId id="394" r:id="rId17"/>
    <p:sldId id="395" r:id="rId18"/>
    <p:sldId id="403" r:id="rId19"/>
    <p:sldId id="404" r:id="rId20"/>
    <p:sldId id="412" r:id="rId21"/>
    <p:sldId id="406" r:id="rId22"/>
    <p:sldId id="407" r:id="rId23"/>
    <p:sldId id="359" r:id="rId24"/>
    <p:sldId id="360" r:id="rId25"/>
    <p:sldId id="361" r:id="rId26"/>
    <p:sldId id="364" r:id="rId27"/>
    <p:sldId id="365" r:id="rId28"/>
    <p:sldId id="401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데이터 모델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(Model)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Question </a:t>
            </a:r>
            <a:r>
              <a:rPr lang="ko-KR" altLang="en-US" b="1" dirty="0"/>
              <a:t>모델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1745" y="1268760"/>
            <a:ext cx="748883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migrate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 실행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&gt; SQLite &gt;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poll_question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테이블 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3793" y="2035270"/>
            <a:ext cx="684076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\polls&gt;python  manage.py  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migrate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2852936"/>
            <a:ext cx="335267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42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쉘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실행하기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0592" y="1916832"/>
            <a:ext cx="684076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\polls&gt;python  manage.py  shell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544" y="2564904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 삽입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Question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모델의 객체 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47"/>
          <a:stretch/>
        </p:blipFill>
        <p:spPr>
          <a:xfrm>
            <a:off x="632520" y="4293096"/>
            <a:ext cx="9073008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80592" y="3203684"/>
            <a:ext cx="691276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q</a:t>
            </a:r>
            <a:r>
              <a:rPr lang="en-US" altLang="ko-KR" b="1" dirty="0" smtClean="0">
                <a:solidFill>
                  <a:srgbClr val="C00000"/>
                </a:solidFill>
              </a:rPr>
              <a:t> = Question(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question_text</a:t>
            </a:r>
            <a:r>
              <a:rPr lang="en-US" altLang="ko-KR" b="1" dirty="0" smtClean="0">
                <a:solidFill>
                  <a:srgbClr val="C00000"/>
                </a:solidFill>
              </a:rPr>
              <a:t>=‘’,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pub_date</a:t>
            </a:r>
            <a:r>
              <a:rPr lang="en-US" altLang="ko-KR" b="1" dirty="0" smtClean="0">
                <a:solidFill>
                  <a:srgbClr val="C00000"/>
                </a:solidFill>
              </a:rPr>
              <a:t>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timezone.now</a:t>
            </a:r>
            <a:r>
              <a:rPr lang="en-US" altLang="ko-KR" b="1" dirty="0" smtClean="0">
                <a:solidFill>
                  <a:srgbClr val="C00000"/>
                </a:solidFill>
              </a:rPr>
              <a:t>())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377974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 </a:t>
            </a:r>
            <a:r>
              <a:rPr lang="ko-KR" altLang="en-US" dirty="0" err="1" smtClean="0"/>
              <a:t>삽입시</a:t>
            </a:r>
            <a:r>
              <a:rPr lang="ko-KR" altLang="en-US" dirty="0" smtClean="0"/>
              <a:t> 반드시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C00000"/>
                </a:solidFill>
              </a:rPr>
              <a:t>save()</a:t>
            </a:r>
            <a:r>
              <a:rPr lang="en-US" altLang="ko-KR" dirty="0" smtClean="0"/>
              <a:t>, shell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C00000"/>
                </a:solidFill>
              </a:rPr>
              <a:t>exit()</a:t>
            </a:r>
            <a:r>
              <a:rPr lang="en-US" altLang="ko-KR" dirty="0" smtClean="0"/>
              <a:t>, quit()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8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SQLite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poll_question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테이블 데이터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5283586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31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조</a:t>
            </a:r>
            <a:r>
              <a:rPr lang="ko-KR" altLang="en-US" dirty="0"/>
              <a:t>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68760"/>
            <a:ext cx="34563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4608" y="1831010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전체 조회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Question.objects.all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개 조회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Question.objects.get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(id=1)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1" r="13829"/>
          <a:stretch/>
        </p:blipFill>
        <p:spPr>
          <a:xfrm>
            <a:off x="975386" y="3010137"/>
            <a:ext cx="8444949" cy="29647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84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수</a:t>
            </a:r>
            <a:r>
              <a:rPr lang="ko-KR" altLang="en-US" dirty="0"/>
              <a:t>정</a:t>
            </a:r>
            <a:r>
              <a:rPr lang="ko-KR" altLang="en-US" dirty="0" smtClean="0"/>
              <a:t> 및 삭제하기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68760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2560" y="29249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9"/>
          <a:stretch/>
        </p:blipFill>
        <p:spPr>
          <a:xfrm>
            <a:off x="1568624" y="3501007"/>
            <a:ext cx="6480720" cy="15237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8"/>
          <a:stretch/>
        </p:blipFill>
        <p:spPr>
          <a:xfrm>
            <a:off x="1568624" y="1916832"/>
            <a:ext cx="6480720" cy="814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설문 투표 모델 </a:t>
            </a:r>
            <a:r>
              <a:rPr lang="en-US" altLang="ko-KR" b="1" dirty="0" smtClean="0"/>
              <a:t>–Choice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18818"/>
            <a:ext cx="63367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설문 투표 앱에 사용할 </a:t>
            </a:r>
            <a:r>
              <a:rPr lang="en-US" altLang="ko-KR" sz="2000" b="1" dirty="0" smtClean="0"/>
              <a:t>Choice </a:t>
            </a:r>
            <a:r>
              <a:rPr lang="ko-KR" altLang="en-US" sz="2000" b="1" dirty="0" smtClean="0"/>
              <a:t>모델  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90779"/>
              </p:ext>
            </p:extLst>
          </p:nvPr>
        </p:nvGraphicFramePr>
        <p:xfrm>
          <a:off x="1136576" y="2082913"/>
          <a:ext cx="7560840" cy="2858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칼럼 이름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8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choice_text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baseline="0" dirty="0" err="1" smtClean="0">
                          <a:latin typeface="+mn-ea"/>
                          <a:ea typeface="+mn-ea"/>
                        </a:rPr>
                        <a:t>CharField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baseline="0" dirty="0" err="1" smtClean="0">
                          <a:latin typeface="+mn-ea"/>
                          <a:ea typeface="+mn-ea"/>
                        </a:rPr>
                        <a:t>max_length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=200)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답변내용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8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votes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IntegerField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(default=0)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투표수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887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question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 smtClean="0"/>
                        <a:t>ForeignKey</a:t>
                      </a:r>
                      <a:r>
                        <a:rPr lang="en-US" altLang="ko-KR" dirty="0" smtClean="0"/>
                        <a:t>(Question,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on_delete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dirty="0" err="1" smtClean="0"/>
                        <a:t>models.CASCADE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질문내용 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Choice </a:t>
            </a:r>
            <a:r>
              <a:rPr lang="ko-KR" altLang="en-US" b="1" dirty="0" smtClean="0"/>
              <a:t>모델 </a:t>
            </a:r>
            <a:r>
              <a:rPr lang="ko-KR" altLang="en-US" b="1" dirty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68760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poll/models.py</a:t>
            </a:r>
            <a:r>
              <a:rPr lang="ko-KR" altLang="en-US" sz="2000" b="1" dirty="0" smtClean="0"/>
              <a:t>에  </a:t>
            </a:r>
            <a:r>
              <a:rPr lang="en-US" altLang="ko-KR" sz="2000" b="1" dirty="0" smtClean="0"/>
              <a:t>Choice</a:t>
            </a:r>
            <a:r>
              <a:rPr lang="ko-KR" altLang="en-US" sz="2000" b="1" dirty="0" smtClean="0"/>
              <a:t>모델 생성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38064" y="1945033"/>
            <a:ext cx="8064896" cy="42473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django.db</a:t>
            </a:r>
            <a:r>
              <a:rPr lang="en-US" altLang="ko-KR" dirty="0"/>
              <a:t> import models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class Choice(</a:t>
            </a:r>
            <a:r>
              <a:rPr lang="en-US" altLang="ko-KR" dirty="0" err="1"/>
              <a:t>models.Model</a:t>
            </a:r>
            <a:r>
              <a:rPr lang="en-US" altLang="ko-KR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choice_text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=200)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votes = </a:t>
            </a:r>
            <a:r>
              <a:rPr lang="en-US" altLang="ko-KR" dirty="0" err="1"/>
              <a:t>models.IntegerField</a:t>
            </a:r>
            <a:r>
              <a:rPr lang="en-US" altLang="ko-KR" dirty="0"/>
              <a:t>(default=0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question </a:t>
            </a:r>
            <a:r>
              <a:rPr lang="en-US" altLang="ko-KR" dirty="0"/>
              <a:t>= </a:t>
            </a:r>
            <a:r>
              <a:rPr lang="en-US" altLang="ko-KR" dirty="0" err="1"/>
              <a:t>models.ForeignKey</a:t>
            </a:r>
            <a:r>
              <a:rPr lang="en-US" altLang="ko-KR" dirty="0"/>
              <a:t>(Question, </a:t>
            </a:r>
            <a:r>
              <a:rPr lang="en-US" altLang="ko-KR" dirty="0" err="1"/>
              <a:t>on_delete</a:t>
            </a:r>
            <a:r>
              <a:rPr lang="en-US" altLang="ko-KR" dirty="0"/>
              <a:t>=</a:t>
            </a:r>
            <a:r>
              <a:rPr lang="en-US" altLang="ko-KR" dirty="0" err="1"/>
              <a:t>models.CASCADE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외래키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(CASCADE-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외래키에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연결된 데이터 삭제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</a:t>
            </a:r>
            <a:r>
              <a:rPr lang="en-US" altLang="ko-KR" dirty="0" err="1"/>
              <a:t>self.choice_text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12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Choice </a:t>
            </a:r>
            <a:r>
              <a:rPr lang="ko-KR" altLang="en-US" b="1" dirty="0"/>
              <a:t>모델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379384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makemigrations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명령으로 테이블 관리 시작하기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0592" y="1988840"/>
            <a:ext cx="684076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)C:\projects\polls&gt;python 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makemigrations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44" y="2708920"/>
            <a:ext cx="698477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makemigrations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후 다시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migrate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 실행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0592" y="3353217"/>
            <a:ext cx="684076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)C:\projects\polls&gt;python  manage.py  migrate</a:t>
            </a:r>
          </a:p>
        </p:txBody>
      </p:sp>
    </p:spTree>
    <p:extLst>
      <p:ext uri="{BB962C8B-B14F-4D97-AF65-F5344CB8AC3E}">
        <p14:creationId xmlns:p14="http://schemas.microsoft.com/office/powerpoint/2010/main" val="36318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Choice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 삽입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12641" y="3044872"/>
            <a:ext cx="6192688" cy="1608264"/>
            <a:chOff x="1640632" y="2252784"/>
            <a:chExt cx="6159761" cy="153997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29"/>
            <a:stretch/>
          </p:blipFill>
          <p:spPr>
            <a:xfrm>
              <a:off x="1640633" y="2252784"/>
              <a:ext cx="6159760" cy="3625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29"/>
            <a:stretch/>
          </p:blipFill>
          <p:spPr>
            <a:xfrm>
              <a:off x="1640632" y="2611559"/>
              <a:ext cx="6159761" cy="11812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352600" y="1268760"/>
            <a:ext cx="23042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삽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8796" y="1785590"/>
            <a:ext cx="6186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q=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Question.objects.get</a:t>
            </a:r>
            <a:r>
              <a:rPr lang="en-US" altLang="ko-KR" b="1" dirty="0" smtClean="0">
                <a:solidFill>
                  <a:srgbClr val="C00000"/>
                </a:solidFill>
              </a:rPr>
              <a:t>(id=1)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c = Choice(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choice_text</a:t>
            </a:r>
            <a:r>
              <a:rPr lang="en-US" altLang="ko-KR" b="1" dirty="0" smtClean="0">
                <a:solidFill>
                  <a:srgbClr val="C00000"/>
                </a:solidFill>
              </a:rPr>
              <a:t>=“”, votes=0, question=q)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Choice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 조회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2600" y="1268760"/>
            <a:ext cx="230425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조회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8624" y="1898010"/>
            <a:ext cx="56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연결된 자료로 전체 조회하기 </a:t>
            </a:r>
            <a:r>
              <a:rPr lang="en-US" altLang="ko-KR" dirty="0" smtClean="0"/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q.choice_set.all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8624" y="3635732"/>
            <a:ext cx="5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 조회하기 </a:t>
            </a:r>
            <a:r>
              <a:rPr lang="en-US" altLang="ko-KR" dirty="0" smtClean="0"/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q.choice_set.get</a:t>
            </a:r>
            <a:r>
              <a:rPr lang="en-US" altLang="ko-KR" b="1" dirty="0" smtClean="0">
                <a:solidFill>
                  <a:srgbClr val="C00000"/>
                </a:solidFill>
              </a:rPr>
              <a:t>(id=1)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9"/>
          <a:stretch/>
        </p:blipFill>
        <p:spPr>
          <a:xfrm>
            <a:off x="1667345" y="4149080"/>
            <a:ext cx="6751906" cy="639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2" b="28189"/>
          <a:stretch/>
        </p:blipFill>
        <p:spPr>
          <a:xfrm>
            <a:off x="1652676" y="2359154"/>
            <a:ext cx="6751906" cy="925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03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- SQLite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48544" y="1263638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DB Browser for SQLite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데이터베이스 열기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3683" y="4494879"/>
            <a:ext cx="3088974" cy="5078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C:\mypyweb\polls\db.sqlite3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966843"/>
            <a:ext cx="5040560" cy="1772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53683" y="4015637"/>
            <a:ext cx="15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9104" y="21328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onfig/setting.py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12" y="3905041"/>
            <a:ext cx="4473328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01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SQLite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poll_choice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테이블 데이터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05902"/>
            <a:ext cx="4239370" cy="2377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42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Choice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 수정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2600" y="1268760"/>
            <a:ext cx="23042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8795" y="1772816"/>
            <a:ext cx="5610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자료 가져오기 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c =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Choice.objects.get</a:t>
            </a:r>
            <a:r>
              <a:rPr lang="en-US" altLang="ko-KR" b="1" dirty="0" smtClean="0">
                <a:solidFill>
                  <a:srgbClr val="C00000"/>
                </a:solidFill>
              </a:rPr>
              <a:t>(id=2)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c.choice_text</a:t>
            </a:r>
            <a:r>
              <a:rPr lang="en-US" altLang="ko-KR" b="1" dirty="0" smtClean="0">
                <a:solidFill>
                  <a:srgbClr val="C00000"/>
                </a:solidFill>
              </a:rPr>
              <a:t> = “</a:t>
            </a:r>
            <a:r>
              <a:rPr lang="ko-KR" altLang="en-US" b="1" dirty="0" smtClean="0">
                <a:solidFill>
                  <a:srgbClr val="C00000"/>
                </a:solidFill>
              </a:rPr>
              <a:t>수정내용</a:t>
            </a:r>
            <a:r>
              <a:rPr lang="en-US" altLang="ko-KR" b="1" dirty="0" smtClean="0">
                <a:solidFill>
                  <a:srgbClr val="C00000"/>
                </a:solidFill>
              </a:rPr>
              <a:t>”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799446"/>
            <a:ext cx="4762913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476939"/>
            <a:ext cx="2049958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52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Choice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 삭제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2600" y="1268760"/>
            <a:ext cx="23042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8795" y="1898010"/>
            <a:ext cx="56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c.delete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71" y="2386810"/>
            <a:ext cx="6596015" cy="1546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7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90826"/>
            <a:ext cx="338437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Admin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4608" y="3707447"/>
            <a:ext cx="7056784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)C:\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projects\polls&gt;</a:t>
            </a:r>
            <a:r>
              <a:rPr lang="en-US" altLang="ko-KR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createsuperuser</a:t>
            </a:r>
            <a:endParaRPr lang="en-US" altLang="ko-KR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사용자 이름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admin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이메일</a:t>
            </a: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주소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Password:*****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Password(again):*****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164" y="1772816"/>
            <a:ext cx="7056212" cy="1754326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장고는 </a:t>
            </a:r>
            <a:r>
              <a:rPr lang="en-US" altLang="ko-KR" b="1" dirty="0" smtClean="0"/>
              <a:t>Admin</a:t>
            </a:r>
            <a:r>
              <a:rPr lang="ko-KR" altLang="en-US" b="1" dirty="0" smtClean="0"/>
              <a:t>은 관리자 기능을 갖춘 </a:t>
            </a:r>
            <a:r>
              <a:rPr lang="en-US" altLang="ko-KR" b="1" dirty="0" smtClean="0"/>
              <a:t>app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모델 관리를 </a:t>
            </a:r>
            <a:r>
              <a:rPr lang="en-US" altLang="ko-KR" b="1" dirty="0" smtClean="0"/>
              <a:t>shell</a:t>
            </a:r>
            <a:r>
              <a:rPr lang="ko-KR" altLang="en-US" b="1" dirty="0"/>
              <a:t> </a:t>
            </a:r>
            <a:r>
              <a:rPr lang="ko-KR" altLang="en-US" b="1" dirty="0" smtClean="0"/>
              <a:t>환경이 아닌 사이트 화면에서 할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- 127.0.0.1:8000/admin</a:t>
            </a:r>
            <a:r>
              <a:rPr lang="ko-KR" altLang="en-US" b="1" dirty="0" smtClean="0"/>
              <a:t>으로 접속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먼저 슈퍼 유저를 생성해야 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35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3407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localhost:8000/admin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접속하기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92" y="2000199"/>
            <a:ext cx="2706291" cy="200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616" y="4211796"/>
            <a:ext cx="17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dmin / 12345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071639"/>
            <a:ext cx="4729974" cy="2665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81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340768"/>
            <a:ext cx="8280920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Admin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모델 관리하기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- poll/admin.py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등록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2570128"/>
            <a:ext cx="6048672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</a:t>
            </a:r>
            <a:r>
              <a:rPr lang="en-US" altLang="ko-KR" dirty="0" smtClean="0"/>
              <a:t>rom </a:t>
            </a:r>
            <a:r>
              <a:rPr lang="en-US" altLang="ko-KR" dirty="0" err="1" smtClean="0"/>
              <a:t>django.contrib</a:t>
            </a:r>
            <a:r>
              <a:rPr lang="en-US" altLang="ko-KR" dirty="0" smtClean="0"/>
              <a:t> import admin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from .models import Question, Choice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a</a:t>
            </a:r>
            <a:r>
              <a:rPr lang="en-US" altLang="ko-KR" dirty="0" err="1" smtClean="0"/>
              <a:t>dmin.site.register</a:t>
            </a:r>
            <a:r>
              <a:rPr lang="en-US" altLang="ko-KR" dirty="0" smtClean="0"/>
              <a:t>(Question)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admin.site.register</a:t>
            </a:r>
            <a:r>
              <a:rPr lang="en-US" altLang="ko-KR" dirty="0" smtClean="0"/>
              <a:t>(Choice)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0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3407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Question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988840"/>
            <a:ext cx="49139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8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3407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Choice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5060119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35" y="2237712"/>
            <a:ext cx="3184129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78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DB </a:t>
            </a:r>
            <a:r>
              <a:rPr lang="en-US" altLang="ko-KR" dirty="0" smtClean="0"/>
              <a:t>Browser for SQLite3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3407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DB Browser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8840"/>
            <a:ext cx="3977985" cy="2408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1988840"/>
            <a:ext cx="2796783" cy="3132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83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</a:t>
            </a:r>
            <a:r>
              <a:rPr lang="en-US" altLang="ko-KR" dirty="0"/>
              <a:t>- SQLite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68760"/>
            <a:ext cx="727280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서버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구동시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경고 메시지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2" y="1878216"/>
            <a:ext cx="7236232" cy="1911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152" y="4038456"/>
            <a:ext cx="5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※ </a:t>
            </a:r>
            <a:r>
              <a:rPr lang="ko-KR" altLang="en-US" dirty="0" smtClean="0">
                <a:solidFill>
                  <a:srgbClr val="C00000"/>
                </a:solidFill>
              </a:rPr>
              <a:t>아직 적용되지 않은 </a:t>
            </a:r>
            <a:r>
              <a:rPr lang="en-US" altLang="ko-KR" dirty="0" smtClean="0">
                <a:solidFill>
                  <a:srgbClr val="C00000"/>
                </a:solidFill>
              </a:rPr>
              <a:t>18</a:t>
            </a:r>
            <a:r>
              <a:rPr lang="ko-KR" altLang="en-US" dirty="0" smtClean="0">
                <a:solidFill>
                  <a:srgbClr val="C00000"/>
                </a:solidFill>
              </a:rPr>
              <a:t>개의 </a:t>
            </a:r>
            <a:r>
              <a:rPr lang="en-US" altLang="ko-KR" dirty="0" smtClean="0">
                <a:solidFill>
                  <a:srgbClr val="C00000"/>
                </a:solidFill>
              </a:rPr>
              <a:t>migration</a:t>
            </a:r>
            <a:r>
              <a:rPr lang="ko-KR" altLang="en-US" dirty="0" smtClean="0">
                <a:solidFill>
                  <a:srgbClr val="C00000"/>
                </a:solidFill>
              </a:rPr>
              <a:t>이 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데이터베이스와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196752"/>
            <a:ext cx="72728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migrate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명령으로 앱 설정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&gt;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테이블 생성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772816"/>
            <a:ext cx="7128792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)C:\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\polls&gt;python  manage.py  migrate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74"/>
          <a:stretch/>
        </p:blipFill>
        <p:spPr>
          <a:xfrm>
            <a:off x="1280592" y="2348880"/>
            <a:ext cx="7128792" cy="1348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869599"/>
            <a:ext cx="4854361" cy="2766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4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ORM(Object </a:t>
            </a:r>
            <a:r>
              <a:rPr lang="en-US" altLang="ko-KR" b="1" dirty="0" err="1"/>
              <a:t>Releational</a:t>
            </a:r>
            <a:r>
              <a:rPr lang="en-US" altLang="ko-KR" b="1" dirty="0"/>
              <a:t> Mapping)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9708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ORM(Object </a:t>
            </a:r>
            <a:r>
              <a:rPr lang="en-US" altLang="ko-KR" sz="2000" b="1" dirty="0" err="1" smtClean="0"/>
              <a:t>Releational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Mapping) </a:t>
            </a:r>
            <a:r>
              <a:rPr lang="en-US" altLang="ko-KR" sz="2000" dirty="0"/>
              <a:t>– </a:t>
            </a:r>
            <a:r>
              <a:rPr lang="ko-KR" altLang="en-US" sz="2000" dirty="0"/>
              <a:t>객체 관계 </a:t>
            </a:r>
            <a:r>
              <a:rPr lang="ko-KR" altLang="en-US" sz="2000" dirty="0" err="1"/>
              <a:t>매핑</a:t>
            </a:r>
            <a:r>
              <a:rPr lang="ko-KR" altLang="en-US" sz="2000" dirty="0"/>
              <a:t> 방식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568" y="1824255"/>
            <a:ext cx="84969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현재 가장 많이 사용하고 있는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방식을 개선한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방식을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테이블을 </a:t>
            </a:r>
            <a:r>
              <a:rPr lang="ko-KR" altLang="en-US" b="1" dirty="0" smtClean="0"/>
              <a:t>모델</a:t>
            </a:r>
            <a:r>
              <a:rPr lang="ko-KR" altLang="en-US" dirty="0" smtClean="0"/>
              <a:t>화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클래스의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획기적으로 관리할 수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특히 </a:t>
            </a:r>
            <a:r>
              <a:rPr lang="en-US" altLang="ko-KR" dirty="0"/>
              <a:t>SQL </a:t>
            </a:r>
            <a:r>
              <a:rPr lang="ko-KR" altLang="en-US" dirty="0"/>
              <a:t>언어의 문법을 사용하지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SQL</a:t>
            </a:r>
            <a:r>
              <a:rPr lang="ko-KR" altLang="en-US" dirty="0" smtClean="0">
                <a:solidFill>
                  <a:srgbClr val="C00000"/>
                </a:solidFill>
              </a:rPr>
              <a:t>을 사용했을 경우 단점은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SQL </a:t>
            </a:r>
            <a:r>
              <a:rPr lang="ko-KR" altLang="en-US" dirty="0" err="1" smtClean="0"/>
              <a:t>쿼리문은</a:t>
            </a:r>
            <a:r>
              <a:rPr lang="ko-KR" altLang="en-US" dirty="0" smtClean="0"/>
              <a:t> 개발자마다 다양하게 작성되므로 일관성이나 유지 보수 측면에서 심플하지 않고 복잡할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자체를 잘못 작성하여 시스템의 성능이 저하 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2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모델</a:t>
            </a:r>
            <a:r>
              <a:rPr lang="en-US" altLang="ko-KR" b="1" dirty="0"/>
              <a:t>(Model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388843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필드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타입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5028"/>
              </p:ext>
            </p:extLst>
          </p:nvPr>
        </p:nvGraphicFramePr>
        <p:xfrm>
          <a:off x="1280592" y="1919064"/>
          <a:ext cx="7056784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Field Type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CharField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제한된 문자열 타입</a:t>
                      </a:r>
                      <a:r>
                        <a:rPr lang="en-US" altLang="ko-KR" sz="1600" dirty="0" smtClean="0"/>
                        <a:t>, max length </a:t>
                      </a:r>
                      <a:r>
                        <a:rPr lang="ko-KR" altLang="en-US" sz="1600" dirty="0" smtClean="0"/>
                        <a:t>옵션 사용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TextField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제한이 없는 가변 길이 대용량 문자열 타입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IntegerField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32bit </a:t>
                      </a:r>
                      <a:r>
                        <a:rPr lang="ko-KR" altLang="en-US" sz="1600" dirty="0" smtClean="0"/>
                        <a:t>정수 타입 </a:t>
                      </a:r>
                      <a:r>
                        <a:rPr lang="en-US" altLang="ko-KR" sz="1600" dirty="0" smtClean="0"/>
                        <a:t>(-21</a:t>
                      </a:r>
                      <a:r>
                        <a:rPr lang="ko-KR" altLang="en-US" sz="1600" dirty="0" smtClean="0"/>
                        <a:t>억 </a:t>
                      </a:r>
                      <a:r>
                        <a:rPr lang="en-US" altLang="ko-KR" sz="1600" dirty="0" smtClean="0"/>
                        <a:t>~ 21</a:t>
                      </a:r>
                      <a:r>
                        <a:rPr lang="ko-KR" altLang="en-US" sz="1600" dirty="0" smtClean="0"/>
                        <a:t>억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BigIntegerField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64bit </a:t>
                      </a:r>
                      <a:r>
                        <a:rPr lang="ko-KR" altLang="en-US" sz="1600" dirty="0" smtClean="0"/>
                        <a:t>정수 타입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경 이상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DateTimeField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날짜와 시간을 갖는 타입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ImageField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이미지 업로드를 위한 필드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3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FileField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 업로드를 위한 필드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설문 투표 모델 </a:t>
            </a:r>
            <a:r>
              <a:rPr lang="en-US" altLang="ko-KR" b="1" dirty="0" smtClean="0"/>
              <a:t>– Question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18818"/>
            <a:ext cx="63367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설문 투표 </a:t>
            </a:r>
            <a:r>
              <a:rPr lang="ko-KR" altLang="en-US" sz="2000" b="1" dirty="0" err="1" smtClean="0"/>
              <a:t>앱에</a:t>
            </a:r>
            <a:r>
              <a:rPr lang="ko-KR" altLang="en-US" sz="2000" b="1" dirty="0" smtClean="0"/>
              <a:t> 사용할 </a:t>
            </a:r>
            <a:r>
              <a:rPr lang="en-US" altLang="ko-KR" sz="2000" b="1" dirty="0" err="1" smtClean="0"/>
              <a:t>Qusetion</a:t>
            </a:r>
            <a:r>
              <a:rPr lang="en-US" altLang="ko-KR" sz="2000" b="1" dirty="0" smtClean="0"/>
              <a:t>, Choice </a:t>
            </a:r>
            <a:r>
              <a:rPr lang="ko-KR" altLang="en-US" sz="2000" b="1" dirty="0" smtClean="0"/>
              <a:t>모델  </a:t>
            </a:r>
            <a:endParaRPr lang="en-US" altLang="ko-KR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0283"/>
              </p:ext>
            </p:extLst>
          </p:nvPr>
        </p:nvGraphicFramePr>
        <p:xfrm>
          <a:off x="1064568" y="2093217"/>
          <a:ext cx="7560840" cy="176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칼럼 이름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question_text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baseline="0" dirty="0" err="1" smtClean="0">
                          <a:latin typeface="+mn-ea"/>
                          <a:ea typeface="+mn-ea"/>
                        </a:rPr>
                        <a:t>CharField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baseline="0" dirty="0" err="1" smtClean="0">
                          <a:latin typeface="+mn-ea"/>
                          <a:ea typeface="+mn-ea"/>
                        </a:rPr>
                        <a:t>max_length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=200)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질문내용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pub_date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DateTimeField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출판일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Question </a:t>
            </a:r>
            <a:r>
              <a:rPr lang="ko-KR" altLang="en-US" b="1" dirty="0" smtClean="0"/>
              <a:t>모델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40768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poll/models.py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Question </a:t>
            </a:r>
            <a:r>
              <a:rPr lang="ko-KR" altLang="en-US" sz="2000" b="1" dirty="0" smtClean="0"/>
              <a:t>모델 생성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52600" y="2038196"/>
            <a:ext cx="5976664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django.db</a:t>
            </a:r>
            <a:r>
              <a:rPr lang="en-US" altLang="ko-KR" dirty="0"/>
              <a:t> import models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class Question(</a:t>
            </a:r>
            <a:r>
              <a:rPr lang="en-US" altLang="ko-KR" dirty="0" err="1"/>
              <a:t>models.Model</a:t>
            </a:r>
            <a:r>
              <a:rPr lang="en-US" altLang="ko-KR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question_text</a:t>
            </a:r>
            <a:r>
              <a:rPr lang="en-US" altLang="ko-KR" dirty="0"/>
              <a:t>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=200)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pub_date</a:t>
            </a:r>
            <a:r>
              <a:rPr lang="en-US" altLang="ko-KR" dirty="0"/>
              <a:t> = </a:t>
            </a:r>
            <a:r>
              <a:rPr lang="en-US" altLang="ko-KR" dirty="0" err="1"/>
              <a:t>models.DateTimeField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</a:t>
            </a:r>
            <a:r>
              <a:rPr lang="en-US" altLang="ko-KR" dirty="0" err="1"/>
              <a:t>self.question_text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36770" y="2916260"/>
            <a:ext cx="4320686" cy="33855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C00000"/>
                </a:solidFill>
              </a:rPr>
              <a:t>models.Model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을 상속받은 </a:t>
            </a:r>
            <a:r>
              <a:rPr lang="en-US" altLang="ko-KR" sz="1600" dirty="0" smtClean="0">
                <a:solidFill>
                  <a:srgbClr val="C00000"/>
                </a:solidFill>
              </a:rPr>
              <a:t>Question </a:t>
            </a:r>
            <a:r>
              <a:rPr lang="ko-KR" altLang="en-US" sz="1600" dirty="0" smtClean="0">
                <a:solidFill>
                  <a:srgbClr val="C00000"/>
                </a:solidFill>
              </a:rPr>
              <a:t>클래스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968" y="4750405"/>
            <a:ext cx="3672614" cy="33855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C00000"/>
                </a:solidFill>
              </a:rPr>
              <a:t>객체 정보를 문자열로 출력하는 함수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Question </a:t>
            </a:r>
            <a:r>
              <a:rPr lang="ko-KR" altLang="en-US" b="1" dirty="0"/>
              <a:t>모델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makemigrations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0001_initial.py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0592" y="1844824"/>
            <a:ext cx="727280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)C:\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\polls&gt;python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makemigrations</a:t>
            </a:r>
            <a:endParaRPr lang="en-US" altLang="ko-KR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92896"/>
            <a:ext cx="6840760" cy="2439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026631" y="2636912"/>
            <a:ext cx="2886809" cy="4562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migrations/0001_initial.py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761</Words>
  <Application>Microsoft Office PowerPoint</Application>
  <PresentationFormat>A4 용지(210x297mm)</PresentationFormat>
  <Paragraphs>189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휴먼엑스포</vt:lpstr>
      <vt:lpstr>Arial</vt:lpstr>
      <vt:lpstr>Ebrima</vt:lpstr>
      <vt:lpstr>Wingdings</vt:lpstr>
      <vt:lpstr>Office 테마</vt:lpstr>
      <vt:lpstr>2장. 데이터 모델(Model)</vt:lpstr>
      <vt:lpstr> 데이터베이스 - SQLite</vt:lpstr>
      <vt:lpstr> 데이터베이스 - SQLite</vt:lpstr>
      <vt:lpstr> 데이터베이스와 모델</vt:lpstr>
      <vt:lpstr> ORM(Object Releational Mapping)</vt:lpstr>
      <vt:lpstr> 모델(Model) 만들기</vt:lpstr>
      <vt:lpstr> 설문 투표 모델 – Question</vt:lpstr>
      <vt:lpstr> Question 모델 만들기</vt:lpstr>
      <vt:lpstr> Question 모델 만들기</vt:lpstr>
      <vt:lpstr> Question 모델 만들기</vt:lpstr>
      <vt:lpstr> 데이터 저장(삽입)</vt:lpstr>
      <vt:lpstr> 데이터 저장(삽입)</vt:lpstr>
      <vt:lpstr> 데이터 조회</vt:lpstr>
      <vt:lpstr> 데이터 수정 및 삭제하기</vt:lpstr>
      <vt:lpstr> 설문 투표 모델 –Choice</vt:lpstr>
      <vt:lpstr> Choice 모델 만들기</vt:lpstr>
      <vt:lpstr> Choice 모델 만들기</vt:lpstr>
      <vt:lpstr> Choice – 자료 삽입</vt:lpstr>
      <vt:lpstr> Choice – 자료 조회</vt:lpstr>
      <vt:lpstr> 데이터 저장(삽입)</vt:lpstr>
      <vt:lpstr> Choice – 자료 수정</vt:lpstr>
      <vt:lpstr> Choice – 자료 삭제</vt:lpstr>
      <vt:lpstr> 장고 Admin</vt:lpstr>
      <vt:lpstr> 장고 Admin</vt:lpstr>
      <vt:lpstr> 장고 Admin</vt:lpstr>
      <vt:lpstr> 장고 Admin</vt:lpstr>
      <vt:lpstr> 장고 Admin</vt:lpstr>
      <vt:lpstr> DB Browser for SQLite3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413</cp:revision>
  <dcterms:created xsi:type="dcterms:W3CDTF">2019-03-04T02:36:55Z</dcterms:created>
  <dcterms:modified xsi:type="dcterms:W3CDTF">2023-06-06T01:36:04Z</dcterms:modified>
</cp:coreProperties>
</file>