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70" r:id="rId3"/>
    <p:sldId id="386" r:id="rId4"/>
    <p:sldId id="387" r:id="rId5"/>
    <p:sldId id="423" r:id="rId6"/>
    <p:sldId id="422" r:id="rId7"/>
    <p:sldId id="421" r:id="rId8"/>
    <p:sldId id="392" r:id="rId9"/>
    <p:sldId id="393" r:id="rId10"/>
    <p:sldId id="395" r:id="rId11"/>
    <p:sldId id="428" r:id="rId12"/>
    <p:sldId id="429" r:id="rId13"/>
    <p:sldId id="426" r:id="rId14"/>
    <p:sldId id="427" r:id="rId15"/>
    <p:sldId id="430" r:id="rId16"/>
    <p:sldId id="414" r:id="rId17"/>
    <p:sldId id="416" r:id="rId18"/>
    <p:sldId id="398" r:id="rId19"/>
    <p:sldId id="399" r:id="rId20"/>
    <p:sldId id="413" r:id="rId21"/>
    <p:sldId id="401" r:id="rId22"/>
    <p:sldId id="402" r:id="rId23"/>
    <p:sldId id="403" r:id="rId24"/>
    <p:sldId id="418" r:id="rId25"/>
    <p:sldId id="431" r:id="rId26"/>
    <p:sldId id="432" r:id="rId27"/>
    <p:sldId id="433" r:id="rId28"/>
    <p:sldId id="434" r:id="rId29"/>
    <p:sldId id="435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>
      <p:cViewPr varScale="1">
        <p:scale>
          <a:sx n="82" d="100"/>
          <a:sy n="82" d="100"/>
        </p:scale>
        <p:origin x="-1171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static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및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3200" b="1" dirty="0">
                <a:solidFill>
                  <a:schemeClr val="tx1"/>
                </a:solidFill>
              </a:rPr>
              <a:t>제어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함수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control -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340768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ontrol/urls.py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963591" cy="350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20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control </a:t>
            </a:r>
            <a:r>
              <a:rPr lang="en-US" altLang="ko-KR" dirty="0" smtClean="0"/>
              <a:t>– view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5832" y="134076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ontrol/views.py</a:t>
            </a:r>
            <a:endParaRPr lang="en-US" altLang="ko-KR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97267"/>
            <a:ext cx="5425911" cy="4389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43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control </a:t>
            </a:r>
            <a:r>
              <a:rPr lang="en-US" altLang="ko-KR" dirty="0" smtClean="0"/>
              <a:t>– view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5832" y="134076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ontrol/views.py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26" y="1916832"/>
            <a:ext cx="7270110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75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19675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control/main.html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03962"/>
            <a:ext cx="7818798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24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37270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장바구니 데이터 출력 </a:t>
            </a:r>
            <a:r>
              <a:rPr lang="en-US" altLang="ko-KR" sz="2000" dirty="0"/>
              <a:t>– control/count.html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33" y="2060848"/>
            <a:ext cx="4640982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80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반복 인덱스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37270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반복 인덱스 </a:t>
            </a:r>
            <a:r>
              <a:rPr lang="en-US" altLang="ko-KR" sz="2000" dirty="0" smtClean="0"/>
              <a:t>– control/count.html 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92" y="1988840"/>
            <a:ext cx="4826897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95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가입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340768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회원 가입 및 결과 페이지 </a:t>
            </a:r>
            <a:r>
              <a:rPr lang="en-US" altLang="ko-KR" sz="2000" dirty="0" smtClean="0"/>
              <a:t>control/register.html 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5387710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" t="16880" b="15000"/>
          <a:stretch/>
        </p:blipFill>
        <p:spPr>
          <a:xfrm>
            <a:off x="5817096" y="4077072"/>
            <a:ext cx="387228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969224" y="3521698"/>
            <a:ext cx="262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control/reg_result.html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80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짝수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홀수 판정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홀수</a:t>
            </a:r>
            <a:r>
              <a:rPr lang="en-US" altLang="ko-KR" dirty="0"/>
              <a:t>/</a:t>
            </a:r>
            <a:r>
              <a:rPr lang="ko-KR" altLang="en-US" dirty="0"/>
              <a:t>짝수 판별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44471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홀수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짝수 판별 프로그램</a:t>
            </a:r>
            <a:endParaRPr lang="en-US" altLang="ko-KR" sz="2000" dirty="0"/>
          </a:p>
        </p:txBody>
      </p:sp>
      <p:sp>
        <p:nvSpPr>
          <p:cNvPr id="8" name="오른쪽 화살표 7"/>
          <p:cNvSpPr/>
          <p:nvPr/>
        </p:nvSpPr>
        <p:spPr>
          <a:xfrm>
            <a:off x="4953000" y="2924944"/>
            <a:ext cx="432048" cy="1766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7" y="4496379"/>
            <a:ext cx="3475021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82" y="2280998"/>
            <a:ext cx="3414056" cy="1287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22" y="2233939"/>
            <a:ext cx="3383573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504727" y="3995772"/>
            <a:ext cx="33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문자가 입력된 경우 오류 처리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홀수</a:t>
            </a:r>
            <a:r>
              <a:rPr lang="en-US" altLang="ko-KR" dirty="0"/>
              <a:t>/</a:t>
            </a:r>
            <a:r>
              <a:rPr lang="ko-KR" altLang="en-US" dirty="0"/>
              <a:t>짝수 판별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0592" y="13314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제어 함수 만들기 </a:t>
            </a:r>
            <a:r>
              <a:rPr lang="en-US" altLang="ko-KR" dirty="0"/>
              <a:t>– control/views.py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50" y="1726569"/>
            <a:ext cx="6843353" cy="474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95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설정하기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tatic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87332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디렉터리를 루트 디렉터리 바로 밑에 만든다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6616" y="2359620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C:\projects\polls&gt;mkdir  static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8584" y="2996952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하위에 </a:t>
            </a:r>
            <a:r>
              <a:rPr lang="en-US" altLang="ko-KR" dirty="0" smtClean="0"/>
              <a:t>poll </a:t>
            </a:r>
            <a:r>
              <a:rPr lang="ko-KR" altLang="en-US" dirty="0" smtClean="0"/>
              <a:t>디렉터리를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설정파일에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디렉터리 위치 추가하기 </a:t>
            </a:r>
            <a:r>
              <a:rPr lang="en-US" altLang="ko-KR" dirty="0" smtClean="0"/>
              <a:t>- config/setting.py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3501008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C:\projects\polls\static&gt;mkdir  poll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8624" y="4797152"/>
            <a:ext cx="554461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STATIC_URL = ‘/static/’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STATICFILES_DIRS = [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BASE_DIR /  ‘static’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홀수</a:t>
            </a:r>
            <a:r>
              <a:rPr lang="en-US" altLang="ko-KR" dirty="0"/>
              <a:t>/</a:t>
            </a:r>
            <a:r>
              <a:rPr lang="ko-KR" altLang="en-US" dirty="0"/>
              <a:t>짝수 판별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331476"/>
            <a:ext cx="6912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템플릿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만들기 </a:t>
            </a:r>
            <a:r>
              <a:rPr lang="en-US" altLang="ko-KR" dirty="0"/>
              <a:t>– </a:t>
            </a:r>
            <a:r>
              <a:rPr lang="en-US" altLang="ko-KR" dirty="0" smtClean="0"/>
              <a:t>templates</a:t>
            </a:r>
            <a:r>
              <a:rPr lang="en-US" altLang="ko-KR" dirty="0"/>
              <a:t>/ </a:t>
            </a:r>
            <a:r>
              <a:rPr lang="en-US" altLang="ko-KR" dirty="0" smtClean="0"/>
              <a:t>control/even_odd.html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 smtClean="0"/>
              <a:t>templates/control/even_odd_proc.html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7" y="5157193"/>
            <a:ext cx="4582209" cy="712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6" y="1844824"/>
            <a:ext cx="6454417" cy="2584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74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구구단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4608" y="1340768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구구단 프로그램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7" r="54567"/>
          <a:stretch/>
        </p:blipFill>
        <p:spPr>
          <a:xfrm>
            <a:off x="6249144" y="2060848"/>
            <a:ext cx="1488773" cy="24255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513107" y="3021550"/>
            <a:ext cx="432048" cy="1766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211183"/>
            <a:ext cx="3482642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66" y="4509120"/>
            <a:ext cx="3452159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12639" y="4072895"/>
            <a:ext cx="33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문자가 입력된 경우 오류 처리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구구단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3314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제어 함수 만들기 </a:t>
            </a:r>
            <a:r>
              <a:rPr lang="en-US" altLang="ko-KR" dirty="0"/>
              <a:t>– control/views.py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3"/>
            <a:ext cx="7344816" cy="4460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29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구구단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0592" y="139744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템플릿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만들기 </a:t>
            </a:r>
            <a:r>
              <a:rPr lang="en-US" altLang="ko-KR" dirty="0"/>
              <a:t>– </a:t>
            </a:r>
            <a:r>
              <a:rPr lang="en-US" altLang="ko-KR" dirty="0" smtClean="0"/>
              <a:t>templates</a:t>
            </a:r>
            <a:r>
              <a:rPr lang="en-US" altLang="ko-KR" dirty="0"/>
              <a:t>/ </a:t>
            </a:r>
            <a:r>
              <a:rPr lang="en-US" altLang="ko-KR" dirty="0" smtClean="0"/>
              <a:t>control/gugudan.html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86" y="1982798"/>
            <a:ext cx="6309907" cy="3246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1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구구단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0592" y="140348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템플릿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만들기 </a:t>
            </a:r>
            <a:r>
              <a:rPr lang="en-US" altLang="ko-KR" dirty="0"/>
              <a:t>– </a:t>
            </a:r>
            <a:r>
              <a:rPr lang="en-US" altLang="ko-KR" dirty="0" smtClean="0"/>
              <a:t>templates</a:t>
            </a:r>
            <a:r>
              <a:rPr lang="en-US" altLang="ko-KR" dirty="0"/>
              <a:t>/ </a:t>
            </a:r>
            <a:r>
              <a:rPr lang="en-US" altLang="ko-KR" dirty="0" smtClean="0"/>
              <a:t>control/printgugu.html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78" y="2132856"/>
            <a:ext cx="6688743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59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386478"/>
            <a:ext cx="6702737" cy="2068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설문 목록에 부트스트랩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81" y="2364499"/>
            <a:ext cx="4032448" cy="2630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89040"/>
            <a:ext cx="3672408" cy="2564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61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문</a:t>
            </a:r>
            <a:r>
              <a:rPr lang="ko-KR" altLang="en-US" dirty="0" smtClean="0"/>
              <a:t> 목록에 부트스트랩 적용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124744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목록 템플릿에 부트스트랩 적용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00" y="1692738"/>
            <a:ext cx="7788315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65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문</a:t>
            </a:r>
            <a:r>
              <a:rPr lang="ko-KR" altLang="en-US" dirty="0" smtClean="0"/>
              <a:t> 목록에 부트스트랩 적용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124744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목록 템플릿에 부트스트랩 적용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80973"/>
            <a:ext cx="7930740" cy="47939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90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투표 페이지에 부트스트랩 적용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3" y="1754810"/>
            <a:ext cx="7742591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92560" y="1124744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투표하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템플릿에 부트스트랩 적용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6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투표 결과에 </a:t>
            </a:r>
            <a:r>
              <a:rPr lang="ko-KR" altLang="en-US" dirty="0"/>
              <a:t>부트스트랩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투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결과 템플릿에 부트스트랩 적용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47" y="1765266"/>
            <a:ext cx="6676960" cy="4387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0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340768"/>
            <a:ext cx="3612193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3002023"/>
            <a:ext cx="4731180" cy="25881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68" y="3722103"/>
            <a:ext cx="3016824" cy="24990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01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 smtClean="0"/>
              <a:t>사용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39260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index.html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80592" y="1628800"/>
            <a:ext cx="5776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{% load static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%}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문서 맨 위에 명시함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1208584" y="2060848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&lt;link </a:t>
            </a:r>
            <a:r>
              <a:rPr lang="en-US" altLang="ko-KR" sz="2000" b="1" dirty="0" err="1"/>
              <a:t>rel</a:t>
            </a:r>
            <a:r>
              <a:rPr lang="en-US" altLang="ko-KR" sz="2000" b="1" dirty="0"/>
              <a:t>="stylesheet" </a:t>
            </a:r>
            <a:r>
              <a:rPr lang="en-US" altLang="ko-KR" sz="2000" b="1" dirty="0" err="1"/>
              <a:t>href</a:t>
            </a:r>
            <a:r>
              <a:rPr lang="en-US" altLang="ko-KR" sz="2000" b="1" dirty="0">
                <a:solidFill>
                  <a:srgbClr val="C00000"/>
                </a:solidFill>
              </a:rPr>
              <a:t>="{% static 'poll/</a:t>
            </a:r>
            <a:r>
              <a:rPr lang="en-US" altLang="ko-KR" sz="2000" b="1" dirty="0" err="1">
                <a:solidFill>
                  <a:srgbClr val="C00000"/>
                </a:solidFill>
              </a:rPr>
              <a:t>css</a:t>
            </a:r>
            <a:r>
              <a:rPr lang="en-US" altLang="ko-KR" sz="2000" b="1" dirty="0">
                <a:solidFill>
                  <a:srgbClr val="C00000"/>
                </a:solidFill>
              </a:rPr>
              <a:t>/style.css' %}"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669973"/>
            <a:ext cx="7939962" cy="2487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01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/>
              <a:t>사용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39260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index.html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48438"/>
            <a:ext cx="7308214" cy="49534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30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etail.html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844824"/>
            <a:ext cx="8237934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56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124744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esult.html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96" y="1746447"/>
            <a:ext cx="7813505" cy="3986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28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style.css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tyle.css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54624"/>
            <a:ext cx="6951118" cy="330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93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control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196752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control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592" y="1763524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control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– config/urls.py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0632" y="2273097"/>
            <a:ext cx="698477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:\projects\polls&gt;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manage.py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b="1" dirty="0"/>
              <a:t>control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56" y="3645024"/>
            <a:ext cx="446449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(… </a:t>
            </a:r>
            <a:r>
              <a:rPr lang="ko-KR" altLang="en-US" sz="1600" dirty="0" smtClean="0"/>
              <a:t>생략 </a:t>
            </a:r>
            <a:r>
              <a:rPr lang="en-US" altLang="ko-KR" sz="1600" dirty="0" smtClean="0"/>
              <a:t>…)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>
                <a:solidFill>
                  <a:srgbClr val="C00000"/>
                </a:solidFill>
              </a:rPr>
              <a:t>path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(‘control/’, include(‘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control.urls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’)),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27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6478</TotalTime>
  <Words>362</Words>
  <Application>Microsoft Office PowerPoint</Application>
  <PresentationFormat>A4 용지(210x297mm)</PresentationFormat>
  <Paragraphs>124</Paragraphs>
  <Slides>29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4장. static 및 view 제어 함수 </vt:lpstr>
      <vt:lpstr> static 설정하기 </vt:lpstr>
      <vt:lpstr> static – CSS 사용  </vt:lpstr>
      <vt:lpstr> static – CSS 사용 </vt:lpstr>
      <vt:lpstr> static – CSS 사용 </vt:lpstr>
      <vt:lpstr> static – CSS 사용</vt:lpstr>
      <vt:lpstr> static – CSS 사용</vt:lpstr>
      <vt:lpstr> style.css </vt:lpstr>
      <vt:lpstr> control 앱 생성하기</vt:lpstr>
      <vt:lpstr> control - url 경로</vt:lpstr>
      <vt:lpstr>control – view 함수</vt:lpstr>
      <vt:lpstr>control – view 함수</vt:lpstr>
      <vt:lpstr> 메인 페이지</vt:lpstr>
      <vt:lpstr> 데이터 출력</vt:lpstr>
      <vt:lpstr> 반복 인덱스</vt:lpstr>
      <vt:lpstr> 회원 가입 처리</vt:lpstr>
      <vt:lpstr> 짝수/홀수 판정</vt:lpstr>
      <vt:lpstr> 홀수/짝수 판별 프로그램</vt:lpstr>
      <vt:lpstr> 홀수/짝수 판별 프로그램</vt:lpstr>
      <vt:lpstr> 홀수/짝수 판별 프로그램</vt:lpstr>
      <vt:lpstr> 구구단 프로그램</vt:lpstr>
      <vt:lpstr> 구구단 프로그램</vt:lpstr>
      <vt:lpstr> 구구단 프로그램</vt:lpstr>
      <vt:lpstr> 구구단 프로그램</vt:lpstr>
      <vt:lpstr> 설문 목록에 부트스트랩 적용</vt:lpstr>
      <vt:lpstr> 설문 목록에 부트스트랩 적용 </vt:lpstr>
      <vt:lpstr> 설문 목록에 부트스트랩 적용 </vt:lpstr>
      <vt:lpstr> 투표 페이지에 부트스트랩 적용</vt:lpstr>
      <vt:lpstr> 투표 결과에 부트스트랩 적용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425</cp:revision>
  <dcterms:created xsi:type="dcterms:W3CDTF">2019-03-04T02:36:55Z</dcterms:created>
  <dcterms:modified xsi:type="dcterms:W3CDTF">2022-03-02T09:27:30Z</dcterms:modified>
</cp:coreProperties>
</file>