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5" r:id="rId4"/>
    <p:sldId id="261" r:id="rId5"/>
    <p:sldId id="259" r:id="rId6"/>
    <p:sldId id="264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018" y="-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Jar 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파일 배포</a:t>
            </a:r>
            <a:endParaRPr lang="ko-KR" altLang="en-US" sz="36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000" i="1" dirty="0" smtClean="0">
                <a:solidFill>
                  <a:schemeClr val="bg1"/>
                </a:solidFill>
              </a:rPr>
              <a:t>.jar</a:t>
            </a:r>
            <a:endParaRPr lang="ko-KR" altLang="en-US" sz="18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환율 변환 프로그램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99426" y="1124744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환율 변환 프로그램</a:t>
            </a:r>
            <a:r>
              <a:rPr lang="en-US" altLang="ko-KR" dirty="0" smtClean="0"/>
              <a:t>  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677" y="2060848"/>
            <a:ext cx="6071994" cy="27571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814900"/>
            <a:ext cx="2889459" cy="35583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81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환율 </a:t>
            </a:r>
            <a:r>
              <a:rPr lang="ko-KR" altLang="en-US" dirty="0"/>
              <a:t>변환 프로그램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989773"/>
            <a:ext cx="5933336" cy="51125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403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003" y="2204437"/>
            <a:ext cx="3773703" cy="37416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545" y="2207321"/>
            <a:ext cx="3689026" cy="38778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BC4D108-EBD0-4484-B4A7-60CD81DEA957}"/>
              </a:ext>
            </a:extLst>
          </p:cNvPr>
          <p:cNvSpPr txBox="1"/>
          <p:nvPr/>
        </p:nvSpPr>
        <p:spPr>
          <a:xfrm>
            <a:off x="678284" y="1072884"/>
            <a:ext cx="866720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Jar</a:t>
            </a:r>
            <a:r>
              <a:rPr lang="ko-KR" altLang="en-US" sz="2000" b="1" dirty="0"/>
              <a:t>파일 만들기</a:t>
            </a:r>
            <a:endParaRPr lang="en-US" altLang="ko-KR" sz="2000" b="1" dirty="0"/>
          </a:p>
          <a:p>
            <a:pPr marL="371475" lvl="1">
              <a:lnSpc>
                <a:spcPct val="150000"/>
              </a:lnSpc>
            </a:pPr>
            <a:r>
              <a:rPr lang="ko-KR" altLang="en-US" b="1" dirty="0"/>
              <a:t>프로젝트 이름 </a:t>
            </a:r>
            <a:r>
              <a:rPr lang="en-US" altLang="ko-KR" b="1" dirty="0"/>
              <a:t>– </a:t>
            </a:r>
            <a:r>
              <a:rPr lang="ko-KR" altLang="en-US" b="1" dirty="0"/>
              <a:t>우측마우스 </a:t>
            </a:r>
            <a:r>
              <a:rPr lang="en-US" altLang="ko-KR" b="1" dirty="0"/>
              <a:t>– Export </a:t>
            </a:r>
            <a:r>
              <a:rPr lang="en-US" altLang="ko-KR" b="1" dirty="0" smtClean="0"/>
              <a:t>– java </a:t>
            </a:r>
            <a:r>
              <a:rPr lang="en-US" altLang="ko-KR" b="1" dirty="0"/>
              <a:t>– JAR file – </a:t>
            </a:r>
            <a:r>
              <a:rPr lang="en-US" altLang="ko-KR" b="1" dirty="0">
                <a:solidFill>
                  <a:srgbClr val="C00000"/>
                </a:solidFill>
              </a:rPr>
              <a:t>1, 2, 3 </a:t>
            </a:r>
            <a:r>
              <a:rPr lang="ko-KR" altLang="en-US" b="1" dirty="0"/>
              <a:t>순서로 </a:t>
            </a:r>
            <a:r>
              <a:rPr lang="ko-KR" altLang="en-US" b="1" dirty="0" smtClean="0"/>
              <a:t>진행</a:t>
            </a:r>
            <a:endParaRPr lang="en-US" altLang="ko-KR" b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DA0A7D0-9973-478D-8AC2-0E534F8EA7F6}"/>
              </a:ext>
            </a:extLst>
          </p:cNvPr>
          <p:cNvSpPr/>
          <p:nvPr/>
        </p:nvSpPr>
        <p:spPr>
          <a:xfrm>
            <a:off x="3080792" y="2985849"/>
            <a:ext cx="1296144" cy="265826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46DD618-61E0-4F40-B204-242CFAF546A3}"/>
              </a:ext>
            </a:extLst>
          </p:cNvPr>
          <p:cNvSpPr txBox="1"/>
          <p:nvPr/>
        </p:nvSpPr>
        <p:spPr>
          <a:xfrm>
            <a:off x="2245406" y="3429000"/>
            <a:ext cx="90739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63" smtClean="0">
                <a:solidFill>
                  <a:srgbClr val="C00000"/>
                </a:solidFill>
              </a:rPr>
              <a:t>① 선택</a:t>
            </a:r>
            <a:endParaRPr lang="ko-KR" altLang="en-US" sz="1463" dirty="0">
              <a:solidFill>
                <a:srgbClr val="C0000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4A5CE167-0EE4-46C4-A7D1-10977995114E}"/>
              </a:ext>
            </a:extLst>
          </p:cNvPr>
          <p:cNvSpPr/>
          <p:nvPr/>
        </p:nvSpPr>
        <p:spPr>
          <a:xfrm>
            <a:off x="1695476" y="5006094"/>
            <a:ext cx="1385315" cy="265826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4CBA4CB-1850-4BEE-B85B-1E0EB9C23827}"/>
              </a:ext>
            </a:extLst>
          </p:cNvPr>
          <p:cNvSpPr txBox="1"/>
          <p:nvPr/>
        </p:nvSpPr>
        <p:spPr>
          <a:xfrm>
            <a:off x="4016896" y="5271920"/>
            <a:ext cx="887352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63" dirty="0" smtClean="0">
                <a:solidFill>
                  <a:srgbClr val="C00000"/>
                </a:solidFill>
              </a:rPr>
              <a:t>② </a:t>
            </a:r>
            <a:r>
              <a:rPr lang="ko-KR" altLang="en-US" sz="1400" dirty="0" smtClean="0">
                <a:solidFill>
                  <a:srgbClr val="C00000"/>
                </a:solidFill>
              </a:rPr>
              <a:t>클</a:t>
            </a:r>
            <a:r>
              <a:rPr lang="ko-KR" altLang="en-US" sz="1400" dirty="0">
                <a:solidFill>
                  <a:srgbClr val="C00000"/>
                </a:solidFill>
              </a:rPr>
              <a:t>릭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4B1F5F0F-9BA0-4481-9F91-2FE1194C80F7}"/>
              </a:ext>
            </a:extLst>
          </p:cNvPr>
          <p:cNvSpPr/>
          <p:nvPr/>
        </p:nvSpPr>
        <p:spPr>
          <a:xfrm>
            <a:off x="6033120" y="5484994"/>
            <a:ext cx="1800200" cy="265826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51F743E-9E23-49EA-803E-E3F5A0CA8B5B}"/>
              </a:ext>
            </a:extLst>
          </p:cNvPr>
          <p:cNvSpPr txBox="1"/>
          <p:nvPr/>
        </p:nvSpPr>
        <p:spPr>
          <a:xfrm>
            <a:off x="8409384" y="5211516"/>
            <a:ext cx="903322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63" dirty="0" smtClean="0">
                <a:solidFill>
                  <a:srgbClr val="C00000"/>
                </a:solidFill>
              </a:rPr>
              <a:t>③ 클</a:t>
            </a:r>
            <a:r>
              <a:rPr lang="ko-KR" altLang="en-US" sz="1463" dirty="0">
                <a:solidFill>
                  <a:srgbClr val="C00000"/>
                </a:solidFill>
              </a:rPr>
              <a:t>릭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96816" y="5528975"/>
            <a:ext cx="2021360" cy="267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38" dirty="0"/>
              <a:t>경로에</a:t>
            </a:r>
            <a:r>
              <a:rPr lang="en-US" altLang="ko-KR" sz="1138" dirty="0"/>
              <a:t> </a:t>
            </a:r>
            <a:r>
              <a:rPr lang="en-US" altLang="ko-KR" sz="1138" dirty="0" smtClean="0"/>
              <a:t>exchange.jar</a:t>
            </a:r>
            <a:r>
              <a:rPr lang="ko-KR" altLang="en-US" sz="1138" dirty="0"/>
              <a:t>로 저장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 exchangeRate.jar </a:t>
            </a:r>
            <a:r>
              <a:rPr lang="ko-KR" altLang="en-US" dirty="0" smtClean="0"/>
              <a:t>배포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07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 Jar </a:t>
            </a:r>
            <a:r>
              <a:rPr lang="ko-KR" altLang="en-US" dirty="0" smtClean="0"/>
              <a:t>파일 명령 프롬프트에서 실행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064568" y="1268760"/>
            <a:ext cx="56886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1" dirty="0"/>
              <a:t>Jar</a:t>
            </a:r>
            <a:r>
              <a:rPr lang="ko-KR" altLang="en-US" b="1" dirty="0"/>
              <a:t>파일 실행 </a:t>
            </a:r>
            <a:r>
              <a:rPr lang="en-US" altLang="ko-KR" dirty="0"/>
              <a:t>: </a:t>
            </a:r>
            <a:r>
              <a:rPr lang="en-US" altLang="ko-KR" sz="2000" b="1" dirty="0"/>
              <a:t>java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–jar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exchangeRate.jar   </a:t>
            </a:r>
            <a:endParaRPr lang="en-US" altLang="ko-KR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1916832"/>
            <a:ext cx="3689842" cy="382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5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GUI – jar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/>
              <a:t>배포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2276872"/>
            <a:ext cx="3312368" cy="13741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48544" y="1316006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s</a:t>
            </a:r>
            <a:r>
              <a:rPr lang="en-US" altLang="ko-KR" dirty="0" smtClean="0"/>
              <a:t>wing </a:t>
            </a:r>
            <a:r>
              <a:rPr lang="ko-KR" altLang="en-US" dirty="0" smtClean="0"/>
              <a:t>패키지로 제작한 </a:t>
            </a:r>
            <a:r>
              <a:rPr lang="en-US" altLang="ko-KR" dirty="0" err="1" smtClean="0"/>
              <a:t>gui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프로그램은 </a:t>
            </a:r>
            <a:r>
              <a:rPr lang="en-US" altLang="ko-KR" dirty="0" smtClean="0"/>
              <a:t>.exe</a:t>
            </a:r>
            <a:r>
              <a:rPr lang="ko-KR" altLang="en-US" dirty="0" smtClean="0"/>
              <a:t>처럼 바로 실행 가능하다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546" y="2276872"/>
            <a:ext cx="5381299" cy="34181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54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2148</TotalTime>
  <Words>86</Words>
  <Application>Microsoft Office PowerPoint</Application>
  <PresentationFormat>A4 용지(210x297mm)</PresentationFormat>
  <Paragraphs>18</Paragraphs>
  <Slides>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Jar 파일 배포</vt:lpstr>
      <vt:lpstr>  환율 변환 프로그램</vt:lpstr>
      <vt:lpstr>  환율 변환 프로그램</vt:lpstr>
      <vt:lpstr>  exchangeRate.jar 배포</vt:lpstr>
      <vt:lpstr>  Jar 파일 명령 프롬프트에서 실행</vt:lpstr>
      <vt:lpstr>  GUI – jar 파일 배포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김기용</cp:lastModifiedBy>
  <cp:revision>176</cp:revision>
  <dcterms:created xsi:type="dcterms:W3CDTF">2019-03-04T02:36:55Z</dcterms:created>
  <dcterms:modified xsi:type="dcterms:W3CDTF">2021-09-04T20:58:26Z</dcterms:modified>
</cp:coreProperties>
</file>