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369" r:id="rId3"/>
    <p:sldId id="370" r:id="rId4"/>
    <p:sldId id="385" r:id="rId5"/>
    <p:sldId id="371" r:id="rId6"/>
    <p:sldId id="372" r:id="rId7"/>
    <p:sldId id="400" r:id="rId8"/>
    <p:sldId id="401" r:id="rId9"/>
    <p:sldId id="402" r:id="rId10"/>
    <p:sldId id="373" r:id="rId11"/>
    <p:sldId id="374" r:id="rId12"/>
    <p:sldId id="375" r:id="rId13"/>
    <p:sldId id="376" r:id="rId14"/>
    <p:sldId id="380" r:id="rId15"/>
    <p:sldId id="392" r:id="rId16"/>
    <p:sldId id="379" r:id="rId17"/>
    <p:sldId id="381" r:id="rId18"/>
    <p:sldId id="382" r:id="rId19"/>
    <p:sldId id="383" r:id="rId20"/>
    <p:sldId id="384" r:id="rId21"/>
    <p:sldId id="393" r:id="rId22"/>
    <p:sldId id="394" r:id="rId23"/>
    <p:sldId id="403" r:id="rId24"/>
    <p:sldId id="404" r:id="rId25"/>
    <p:sldId id="405" r:id="rId26"/>
    <p:sldId id="406" r:id="rId27"/>
    <p:sldId id="386" r:id="rId28"/>
    <p:sldId id="397" r:id="rId29"/>
    <p:sldId id="387" r:id="rId30"/>
    <p:sldId id="388" r:id="rId31"/>
    <p:sldId id="396" r:id="rId32"/>
    <p:sldId id="389" r:id="rId33"/>
    <p:sldId id="398" r:id="rId34"/>
    <p:sldId id="390" r:id="rId35"/>
    <p:sldId id="391" r:id="rId36"/>
    <p:sldId id="395" r:id="rId37"/>
    <p:sldId id="399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423" r:id="rId55"/>
    <p:sldId id="424" r:id="rId56"/>
    <p:sldId id="425" r:id="rId57"/>
    <p:sldId id="426" r:id="rId5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member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25869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10-1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MVC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회원 관리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124744"/>
            <a:ext cx="7865187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62880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MembeDAO.java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1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24744"/>
            <a:ext cx="6963441" cy="51247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49490"/>
            <a:ext cx="6696744" cy="5300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83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5" y="1196752"/>
            <a:ext cx="8640960" cy="4364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4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0" y="1052736"/>
            <a:ext cx="91450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커맨드</a:t>
            </a:r>
            <a:r>
              <a:rPr lang="en-US" altLang="ko-KR" sz="2000" b="1" dirty="0"/>
              <a:t>(command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패턴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컨트롤러가 브라우저로부터 어떤 요청을 받았는지 알아내고 그 요청에 대해 해당하는 모델을 선택하여 작업을 요청해야 하는데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이역할을</a:t>
            </a:r>
            <a:r>
              <a:rPr lang="ko-KR" altLang="en-US" dirty="0" smtClean="0"/>
              <a:t> 하는 방법을 커맨드 패턴이라 한다</a:t>
            </a:r>
            <a:endParaRPr lang="en-US" altLang="ko-KR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8624" y="2362429"/>
            <a:ext cx="5472608" cy="4086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hlinkClick r:id="rId2"/>
              </a:rPr>
              <a:t>http://localhost:8080/member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List.do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568" y="2852936"/>
            <a:ext cx="828092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/listMember.do: </a:t>
            </a:r>
            <a:r>
              <a:rPr lang="ko-KR" altLang="en-US" dirty="0"/>
              <a:t>첫</a:t>
            </a:r>
            <a:r>
              <a:rPr lang="ko-KR" altLang="en-US" dirty="0" smtClean="0"/>
              <a:t> 번째 단계의 요청은 회원 기능 중 회원 조회를 의미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568" y="3645024"/>
            <a:ext cx="8280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회원 정보 추가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브라우저에서 </a:t>
            </a:r>
            <a:r>
              <a:rPr lang="en-US" altLang="ko-KR" sz="1600" dirty="0" smtClean="0"/>
              <a:t>/addMember.do</a:t>
            </a:r>
            <a:r>
              <a:rPr lang="ko-KR" altLang="en-US" sz="1600" dirty="0" smtClean="0"/>
              <a:t>로 서버에 요청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MemberController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getPathInfo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이용해 요청명인 </a:t>
            </a:r>
            <a:r>
              <a:rPr lang="en-US" altLang="ko-KR" sz="1600" dirty="0" smtClean="0"/>
              <a:t>/addMember.do</a:t>
            </a:r>
            <a:r>
              <a:rPr lang="ko-KR" altLang="en-US" sz="1600" dirty="0" smtClean="0"/>
              <a:t>를 받아옴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/>
              <a:t>요청명에</a:t>
            </a:r>
            <a:r>
              <a:rPr lang="ko-KR" altLang="en-US" sz="1600" dirty="0" smtClean="0"/>
              <a:t> 대해 </a:t>
            </a:r>
            <a:r>
              <a:rPr lang="en-US" altLang="ko-KR" sz="1600" dirty="0" err="1" smtClean="0"/>
              <a:t>MemberDAO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addMember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addMember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문으로 테이블에 회원 정보를 추가한다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1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MainController.java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2" y="1844824"/>
            <a:ext cx="9052910" cy="3214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8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3" y="1401904"/>
            <a:ext cx="9152413" cy="405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72"/>
          <a:stretch/>
        </p:blipFill>
        <p:spPr>
          <a:xfrm>
            <a:off x="6249144" y="3861048"/>
            <a:ext cx="3396901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56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24744"/>
            <a:ext cx="6757683" cy="50431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75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24744"/>
            <a:ext cx="6790008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79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196752"/>
            <a:ext cx="7658764" cy="4846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2782697" y="1703131"/>
            <a:ext cx="3898495" cy="1270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MVC </a:t>
            </a:r>
            <a:r>
              <a:rPr lang="ko-KR" altLang="en-US" sz="2000" b="1" dirty="0" smtClean="0"/>
              <a:t>구성 요소와 기능</a:t>
            </a:r>
            <a:endParaRPr lang="en-US" altLang="ko-KR" sz="2000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14" name="원통 13"/>
          <p:cNvSpPr/>
          <p:nvPr/>
        </p:nvSpPr>
        <p:spPr>
          <a:xfrm>
            <a:off x="7215096" y="1775138"/>
            <a:ext cx="1698344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545" y="1919154"/>
            <a:ext cx="1440160" cy="5763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클라이언트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52800" y="1775138"/>
            <a:ext cx="1300125" cy="4259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컨트롤</a:t>
            </a:r>
            <a:r>
              <a:rPr lang="ko-KR" altLang="en-US" sz="1400" dirty="0">
                <a:solidFill>
                  <a:schemeClr val="tx1"/>
                </a:solidFill>
              </a:rPr>
              <a:t>러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5344" y="2495218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37051" y="1847147"/>
            <a:ext cx="1300125" cy="4259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델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626621" y="2135178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378714" y="2195953"/>
            <a:ext cx="774086" cy="223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360713" y="2063170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48945" y="1991162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626621" y="1991162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790678" y="2207186"/>
            <a:ext cx="0" cy="282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58569" y="244259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웹서버</a:t>
            </a:r>
            <a:endParaRPr lang="ko-KR" altLang="en-US" sz="16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452925" y="2135178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31868" y="177513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요청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31868" y="23540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응답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8555" y="2999274"/>
            <a:ext cx="82809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Controller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서블릿이</a:t>
            </a:r>
            <a:r>
              <a:rPr lang="ko-KR" altLang="en-US" sz="1600" dirty="0" smtClean="0"/>
              <a:t> 컨트롤러의 역할을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클라이언트의 요청을 분석한다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요청에 대해서 필요한 모델을 호출한다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Model</a:t>
            </a:r>
            <a:r>
              <a:rPr lang="ko-KR" altLang="en-US" sz="1600" dirty="0" smtClean="0"/>
              <a:t>에서 처리한 결과를 보여주기 위해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를 선택한다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938555" y="4439434"/>
            <a:ext cx="8280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Model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데이터베이스 연동과 같은 비즈니스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수행한다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DTO(VO)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DAO</a:t>
            </a:r>
            <a:r>
              <a:rPr lang="ko-KR" altLang="en-US" sz="1600" dirty="0" smtClean="0"/>
              <a:t>클래스로 이루어져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8555" y="5375538"/>
            <a:ext cx="8280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View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화면 기능을 담당한다</a:t>
            </a:r>
            <a:r>
              <a:rPr lang="en-US" altLang="ko-KR" sz="1600" dirty="0" smtClean="0"/>
              <a:t>..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Model</a:t>
            </a:r>
            <a:r>
              <a:rPr lang="ko-KR" altLang="en-US" sz="1600" dirty="0" smtClean="0"/>
              <a:t>에서 처리한 결과를 화면에 표시한다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6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309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index.jsp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9" y="1600041"/>
            <a:ext cx="8093141" cy="3657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83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27" y="1124744"/>
            <a:ext cx="7411865" cy="50196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185248" y="155679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header.jsp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32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5248" y="155679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footer.jsp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132856"/>
            <a:ext cx="5372566" cy="1958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48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196752"/>
            <a:ext cx="9358686" cy="45035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9304" y="1484784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14870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052736"/>
            <a:ext cx="8215072" cy="49305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58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0" y="1287594"/>
            <a:ext cx="9457240" cy="42828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61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68760"/>
            <a:ext cx="9602032" cy="45114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6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340768"/>
            <a:ext cx="6153956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8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"/>
          <a:stretch/>
        </p:blipFill>
        <p:spPr>
          <a:xfrm>
            <a:off x="1136576" y="1268760"/>
            <a:ext cx="7395878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5208" y="2060848"/>
            <a:ext cx="288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memberList.jsp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3" y="1052736"/>
            <a:ext cx="8739264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46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196752"/>
            <a:ext cx="7730779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49" y="1348559"/>
            <a:ext cx="4168501" cy="4160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55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052736"/>
            <a:ext cx="6833076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17524" y="1700808"/>
            <a:ext cx="273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memberForm.jsp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9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9" y="1052736"/>
            <a:ext cx="8382171" cy="4938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2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196752"/>
            <a:ext cx="5265876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88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582461"/>
            <a:ext cx="9417496" cy="39973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345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memberView.jsp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7" y="1268760"/>
            <a:ext cx="9057456" cy="45594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44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412776"/>
            <a:ext cx="5243014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21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124744"/>
            <a:ext cx="6425444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81193" y="155679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loginForm.jsp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0243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052736"/>
            <a:ext cx="5082375" cy="51299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84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653136"/>
            <a:ext cx="7631080" cy="12575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40768"/>
            <a:ext cx="7631080" cy="304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9185" y="22048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 smtClean="0"/>
              <a:t>memberForm.jsp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769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777" y="1124744"/>
            <a:ext cx="3033023" cy="49000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79" y="1257112"/>
            <a:ext cx="7171041" cy="4343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38420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validation.js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7133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9" y="1462869"/>
            <a:ext cx="7864522" cy="39322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45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목록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2" r="11900"/>
          <a:stretch/>
        </p:blipFill>
        <p:spPr>
          <a:xfrm>
            <a:off x="560512" y="1700808"/>
            <a:ext cx="4248473" cy="33302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1696443"/>
            <a:ext cx="4104456" cy="33346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297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목록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052736"/>
            <a:ext cx="5400600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80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목록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132856"/>
            <a:ext cx="7881745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45088" y="148478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server/tomcat-users.xml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729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052736"/>
            <a:ext cx="7327291" cy="51151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905328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web.xml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27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9"/>
          <a:stretch/>
        </p:blipFill>
        <p:spPr>
          <a:xfrm>
            <a:off x="620654" y="1484784"/>
            <a:ext cx="8664691" cy="4371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89304" y="15567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 smtClean="0"/>
              <a:t>adminLogin.jsp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695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7110076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47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132856"/>
            <a:ext cx="7552074" cy="1196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25208" y="15567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 smtClean="0"/>
              <a:t>loginFailed.jsp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3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삭제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268760"/>
            <a:ext cx="5770393" cy="4732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22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b="1" dirty="0" smtClean="0"/>
              <a:t>    </a:t>
            </a:r>
            <a:r>
              <a:rPr lang="ko-KR" altLang="en-US" b="1" dirty="0" err="1" smtClean="0"/>
              <a:t>오라클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HR DB &gt; </a:t>
            </a:r>
            <a:r>
              <a:rPr lang="en-US" altLang="ko-KR" b="1" dirty="0" err="1" smtClean="0"/>
              <a:t>t_member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348880"/>
            <a:ext cx="5328592" cy="27136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4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삭제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0" y="2217315"/>
            <a:ext cx="7620660" cy="24233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75098" y="16288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 smtClean="0"/>
              <a:t>memberList.jsp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695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삭제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46" y="1916832"/>
            <a:ext cx="7132938" cy="3558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65168" y="133155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memberDAO.java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3420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30465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삭제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5168" y="133155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MainController.java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15" y="1916832"/>
            <a:ext cx="7099799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12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실습 문제 </a:t>
            </a:r>
            <a:r>
              <a:rPr lang="en-US" altLang="ko-KR" dirty="0"/>
              <a:t>– </a:t>
            </a:r>
            <a:r>
              <a:rPr lang="ko-KR" altLang="en-US" dirty="0" smtClean="0"/>
              <a:t>나의 정보 메뉴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340768"/>
            <a:ext cx="6352529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87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52879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실습 문제 </a:t>
            </a:r>
            <a:r>
              <a:rPr lang="en-US" altLang="ko-KR" dirty="0"/>
              <a:t>– </a:t>
            </a:r>
            <a:r>
              <a:rPr lang="ko-KR" altLang="en-US" dirty="0"/>
              <a:t>나의 정보 메뉴 생성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528" y="134076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회원 로그인후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나의 정보</a:t>
            </a:r>
            <a:r>
              <a:rPr lang="en-US" altLang="ko-KR" dirty="0" smtClean="0"/>
              <a:t>]</a:t>
            </a:r>
            <a:r>
              <a:rPr lang="ko-KR" altLang="en-US" dirty="0" smtClean="0"/>
              <a:t> 메뉴를 만들고 </a:t>
            </a:r>
            <a:r>
              <a:rPr lang="en-US" altLang="ko-KR" dirty="0" err="1" smtClean="0"/>
              <a:t>memberView.jsp</a:t>
            </a:r>
            <a:r>
              <a:rPr lang="ko-KR" altLang="en-US" dirty="0" smtClean="0"/>
              <a:t>를 연결하세요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8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52879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실습 문제 </a:t>
            </a:r>
            <a:r>
              <a:rPr lang="en-US" altLang="ko-KR" dirty="0"/>
              <a:t>– </a:t>
            </a:r>
            <a:r>
              <a:rPr lang="ko-KR" altLang="en-US" dirty="0" smtClean="0"/>
              <a:t>이벤트 페이지 만들기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412776"/>
            <a:ext cx="3996581" cy="403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1428192"/>
            <a:ext cx="3827834" cy="4060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6" name="직선 화살표 연결선 5"/>
          <p:cNvCxnSpPr/>
          <p:nvPr/>
        </p:nvCxnSpPr>
        <p:spPr>
          <a:xfrm flipV="1">
            <a:off x="3008784" y="3933056"/>
            <a:ext cx="2448272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609184" y="4653136"/>
            <a:ext cx="172819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52879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실습 문제 </a:t>
            </a:r>
            <a:r>
              <a:rPr lang="en-US" altLang="ko-KR" dirty="0"/>
              <a:t>– </a:t>
            </a:r>
            <a:r>
              <a:rPr lang="ko-KR" altLang="en-US" dirty="0" smtClean="0"/>
              <a:t>이벤트 페이지 만들기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0552" y="1412776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회원 목록 페이지에 이벤트 배너를 만드시오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: bronx.png)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err="1" smtClean="0"/>
              <a:t>memberEvent.jsp</a:t>
            </a:r>
            <a:r>
              <a:rPr lang="ko-KR" altLang="en-US" dirty="0" smtClean="0"/>
              <a:t>를 만드시오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이벤트 배너 링크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memberEvent.do</a:t>
            </a:r>
            <a:r>
              <a:rPr lang="ko-KR" altLang="en-US" dirty="0" smtClean="0"/>
              <a:t>로 하시오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추첨 소스 코드는 </a:t>
            </a:r>
            <a:r>
              <a:rPr lang="en-US" altLang="ko-KR" dirty="0" smtClean="0"/>
              <a:t>event.js</a:t>
            </a:r>
            <a:r>
              <a:rPr lang="ko-KR" altLang="en-US" dirty="0" smtClean="0"/>
              <a:t>로 작성하시오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당첨인원은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명임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s</a:t>
            </a:r>
            <a:r>
              <a:rPr lang="en-US" altLang="ko-KR" dirty="0" smtClean="0"/>
              <a:t>tyle.css</a:t>
            </a:r>
            <a:r>
              <a:rPr lang="ko-KR" altLang="en-US" dirty="0" smtClean="0"/>
              <a:t>에 디자인 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1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52879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실습 문제 </a:t>
            </a:r>
            <a:r>
              <a:rPr lang="en-US" altLang="ko-KR" dirty="0"/>
              <a:t>– </a:t>
            </a:r>
            <a:r>
              <a:rPr lang="ko-KR" altLang="en-US" dirty="0" smtClean="0"/>
              <a:t>이벤트 페이지 만들기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9" y="1958212"/>
            <a:ext cx="7856901" cy="2941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06615" y="14127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 smtClean="0"/>
              <a:t>memberEvent.jsp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871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124744"/>
            <a:ext cx="5527407" cy="4725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15" y="2060848"/>
            <a:ext cx="4391354" cy="38955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825208" y="1403085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Member.java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1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/>
              <a:t>JDBCUtil</a:t>
            </a:r>
            <a:r>
              <a:rPr lang="en-US" altLang="ko-KR" dirty="0"/>
              <a:t> –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340768"/>
            <a:ext cx="9309957" cy="4154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85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연결 종료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96752"/>
            <a:ext cx="6774768" cy="465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47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연결 종료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08721"/>
            <a:ext cx="6696744" cy="5356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4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11019</TotalTime>
  <Words>661</Words>
  <Application>Microsoft Office PowerPoint</Application>
  <PresentationFormat>A4 용지(210x297mm)</PresentationFormat>
  <Paragraphs>171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10-1장. MVC 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709</cp:revision>
  <dcterms:created xsi:type="dcterms:W3CDTF">2019-03-04T02:36:55Z</dcterms:created>
  <dcterms:modified xsi:type="dcterms:W3CDTF">2023-06-13T23:04:51Z</dcterms:modified>
</cp:coreProperties>
</file>